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0a3b42477d4d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a66790e6aa4aaa"/>
  </p:sldMasterIdLst>
  <p:sldIdLst>
    <p:sldId xmlns:r="http://schemas.openxmlformats.org/officeDocument/2006/relationships" id="256" r:id="R11336b7532ec4ab9"/>
    <p:sldId xmlns:r="http://schemas.openxmlformats.org/officeDocument/2006/relationships" id="257" r:id="R36a42170e4254e30"/>
    <p:sldId xmlns:r="http://schemas.openxmlformats.org/officeDocument/2006/relationships" id="258" r:id="R572d2a15c3fe402c"/>
    <p:sldId xmlns:r="http://schemas.openxmlformats.org/officeDocument/2006/relationships" id="259" r:id="R0d81096eaa714727"/>
    <p:sldId xmlns:r="http://schemas.openxmlformats.org/officeDocument/2006/relationships" id="260" r:id="Ra5abc9d6e9bb424a"/>
    <p:sldId xmlns:r="http://schemas.openxmlformats.org/officeDocument/2006/relationships" id="261" r:id="Ree9b5c91142a4abe"/>
    <p:sldId xmlns:r="http://schemas.openxmlformats.org/officeDocument/2006/relationships" id="262" r:id="Rca2f6327d2334c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66790e6aa4aaa" /><Relationship Type="http://schemas.openxmlformats.org/officeDocument/2006/relationships/slide" Target="/ppt/slides/slide1.xml" Id="R11336b7532ec4ab9" /><Relationship Type="http://schemas.openxmlformats.org/officeDocument/2006/relationships/slide" Target="/ppt/slides/slide2.xml" Id="R36a42170e4254e30" /><Relationship Type="http://schemas.openxmlformats.org/officeDocument/2006/relationships/slide" Target="/ppt/slides/slide3.xml" Id="R572d2a15c3fe402c" /><Relationship Type="http://schemas.openxmlformats.org/officeDocument/2006/relationships/slide" Target="/ppt/slides/slide4.xml" Id="R0d81096eaa714727" /><Relationship Type="http://schemas.openxmlformats.org/officeDocument/2006/relationships/slide" Target="/ppt/slides/slide5.xml" Id="Ra5abc9d6e9bb424a" /><Relationship Type="http://schemas.openxmlformats.org/officeDocument/2006/relationships/slide" Target="/ppt/slides/slide6.xml" Id="Ree9b5c91142a4abe" /><Relationship Type="http://schemas.openxmlformats.org/officeDocument/2006/relationships/slide" Target="/ppt/slides/slide7.xml" Id="Rca2f6327d2334c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23e2846a5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a732b07d441bb" /><Relationship Type="http://schemas.openxmlformats.org/officeDocument/2006/relationships/theme" Target="/ppt/slideMasters/theme/theme1.xml" Id="R3352a32763074d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5a732b07d441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7762d6c5346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2db30cd0b4d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796d450f649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f09b2626a44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756327e6144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80733bc8e4f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ee558055d4b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W. GIERTSEN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W. GIERTSEN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68 877 000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119 970 000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MANAGUA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BONITET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EFANTOFT INVEST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GIERTSEN WILHELM JENS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MIDDELTHON HANS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Nygårdsviken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911 958 821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W. GIERTSEN AS</a:t>
            </a:r>
          </a:p>
        </p:txBody>
      </p:sp>
    </p:spTree>
  </p:cSld>
  <p:clrMapOvr>
    <a:masterClrMapping xmlns:a="http://schemas.openxmlformats.org/drawingml/2006/main"/>
  </p:clrMapOvr>
</p:sld>
</file>