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ea8a7f0bf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30330392e40ab"/>
  </p:sldMasterIdLst>
  <p:sldIdLst>
    <p:sldId xmlns:r="http://schemas.openxmlformats.org/officeDocument/2006/relationships" id="256" r:id="R43be637acc934d71"/>
    <p:sldId xmlns:r="http://schemas.openxmlformats.org/officeDocument/2006/relationships" id="257" r:id="Rc0ee6853f9e14827"/>
    <p:sldId xmlns:r="http://schemas.openxmlformats.org/officeDocument/2006/relationships" id="258" r:id="R6c27910860324524"/>
    <p:sldId xmlns:r="http://schemas.openxmlformats.org/officeDocument/2006/relationships" id="259" r:id="Rc2ac22ea54594cc1"/>
    <p:sldId xmlns:r="http://schemas.openxmlformats.org/officeDocument/2006/relationships" id="260" r:id="Rc7fa9ac912ff490c"/>
    <p:sldId xmlns:r="http://schemas.openxmlformats.org/officeDocument/2006/relationships" id="261" r:id="Rf9a2195b861e4573"/>
    <p:sldId xmlns:r="http://schemas.openxmlformats.org/officeDocument/2006/relationships" id="262" r:id="R8ac8d45afbf4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30330392e40ab" /><Relationship Type="http://schemas.openxmlformats.org/officeDocument/2006/relationships/slide" Target="/ppt/slides/slide1.xml" Id="R43be637acc934d71" /><Relationship Type="http://schemas.openxmlformats.org/officeDocument/2006/relationships/slide" Target="/ppt/slides/slide2.xml" Id="Rc0ee6853f9e14827" /><Relationship Type="http://schemas.openxmlformats.org/officeDocument/2006/relationships/slide" Target="/ppt/slides/slide3.xml" Id="R6c27910860324524" /><Relationship Type="http://schemas.openxmlformats.org/officeDocument/2006/relationships/slide" Target="/ppt/slides/slide4.xml" Id="Rc2ac22ea54594cc1" /><Relationship Type="http://schemas.openxmlformats.org/officeDocument/2006/relationships/slide" Target="/ppt/slides/slide5.xml" Id="Rc7fa9ac912ff490c" /><Relationship Type="http://schemas.openxmlformats.org/officeDocument/2006/relationships/slide" Target="/ppt/slides/slide6.xml" Id="Rf9a2195b861e4573" /><Relationship Type="http://schemas.openxmlformats.org/officeDocument/2006/relationships/slide" Target="/ppt/slides/slide7.xml" Id="R8ac8d45afbf4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e427ba868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cd1365994464" /><Relationship Type="http://schemas.openxmlformats.org/officeDocument/2006/relationships/theme" Target="/ppt/slideMasters/theme/theme1.xml" Id="R024eba3c77ba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4cd136599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290a65ab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a89ff936e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cda644ac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c906541c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2acc4dfb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04b77193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719d30e53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SVEPSTAD HANS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