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d125530e6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0612010e8498f"/>
  </p:sldMasterIdLst>
  <p:sldIdLst>
    <p:sldId xmlns:r="http://schemas.openxmlformats.org/officeDocument/2006/relationships" id="256" r:id="R03552a563df24f3c"/>
    <p:sldId xmlns:r="http://schemas.openxmlformats.org/officeDocument/2006/relationships" id="257" r:id="R53060802fecb4f41"/>
    <p:sldId xmlns:r="http://schemas.openxmlformats.org/officeDocument/2006/relationships" id="258" r:id="Rfb4c4a6336b04175"/>
    <p:sldId xmlns:r="http://schemas.openxmlformats.org/officeDocument/2006/relationships" id="259" r:id="R14bbc03f4c364e3d"/>
    <p:sldId xmlns:r="http://schemas.openxmlformats.org/officeDocument/2006/relationships" id="260" r:id="Rdfb1ac400291416c"/>
    <p:sldId xmlns:r="http://schemas.openxmlformats.org/officeDocument/2006/relationships" id="261" r:id="R1f8efab4eb6746cb"/>
    <p:sldId xmlns:r="http://schemas.openxmlformats.org/officeDocument/2006/relationships" id="262" r:id="R64816b94f00f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0612010e8498f" /><Relationship Type="http://schemas.openxmlformats.org/officeDocument/2006/relationships/slide" Target="/ppt/slides/slide1.xml" Id="R03552a563df24f3c" /><Relationship Type="http://schemas.openxmlformats.org/officeDocument/2006/relationships/slide" Target="/ppt/slides/slide2.xml" Id="R53060802fecb4f41" /><Relationship Type="http://schemas.openxmlformats.org/officeDocument/2006/relationships/slide" Target="/ppt/slides/slide3.xml" Id="Rfb4c4a6336b04175" /><Relationship Type="http://schemas.openxmlformats.org/officeDocument/2006/relationships/slide" Target="/ppt/slides/slide4.xml" Id="R14bbc03f4c364e3d" /><Relationship Type="http://schemas.openxmlformats.org/officeDocument/2006/relationships/slide" Target="/ppt/slides/slide5.xml" Id="Rdfb1ac400291416c" /><Relationship Type="http://schemas.openxmlformats.org/officeDocument/2006/relationships/slide" Target="/ppt/slides/slide6.xml" Id="R1f8efab4eb6746cb" /><Relationship Type="http://schemas.openxmlformats.org/officeDocument/2006/relationships/slide" Target="/ppt/slides/slide7.xml" Id="R64816b94f00f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3b6a10a68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17f9d143e41ab" /><Relationship Type="http://schemas.openxmlformats.org/officeDocument/2006/relationships/theme" Target="/ppt/slideMasters/theme/theme1.xml" Id="Rc1c31b17eca6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17f9d143e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4b00bd7c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bdaf2136c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365fbc9da4a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e6569ae8e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f41230590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d0cb886c0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20a646fa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GTH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353 323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TORE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Tore Henriksen, 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911 964 066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GTH INVEST AS</a:t>
            </a:r>
          </a:p>
        </p:txBody>
      </p:sp>
    </p:spTree>
  </p:cSld>
  <p:clrMapOvr>
    <a:masterClrMapping xmlns:a="http://schemas.openxmlformats.org/drawingml/2006/main"/>
  </p:clrMapOvr>
</p:sld>
</file>