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d3590ba40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7160244b64570"/>
  </p:sldMasterIdLst>
  <p:sldIdLst>
    <p:sldId xmlns:r="http://schemas.openxmlformats.org/officeDocument/2006/relationships" id="256" r:id="Rf47592943c214d2a"/>
    <p:sldId xmlns:r="http://schemas.openxmlformats.org/officeDocument/2006/relationships" id="257" r:id="Re467ab2164b342e5"/>
    <p:sldId xmlns:r="http://schemas.openxmlformats.org/officeDocument/2006/relationships" id="258" r:id="R6b0cef4702334acc"/>
    <p:sldId xmlns:r="http://schemas.openxmlformats.org/officeDocument/2006/relationships" id="259" r:id="Rae46d8de4fb144be"/>
    <p:sldId xmlns:r="http://schemas.openxmlformats.org/officeDocument/2006/relationships" id="260" r:id="R0000b743c4ac4c02"/>
    <p:sldId xmlns:r="http://schemas.openxmlformats.org/officeDocument/2006/relationships" id="261" r:id="R15ba63ac78da4ee6"/>
    <p:sldId xmlns:r="http://schemas.openxmlformats.org/officeDocument/2006/relationships" id="262" r:id="R80e3eec85d48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7160244b64570" /><Relationship Type="http://schemas.openxmlformats.org/officeDocument/2006/relationships/slide" Target="/ppt/slides/slide1.xml" Id="Rf47592943c214d2a" /><Relationship Type="http://schemas.openxmlformats.org/officeDocument/2006/relationships/slide" Target="/ppt/slides/slide2.xml" Id="Re467ab2164b342e5" /><Relationship Type="http://schemas.openxmlformats.org/officeDocument/2006/relationships/slide" Target="/ppt/slides/slide3.xml" Id="R6b0cef4702334acc" /><Relationship Type="http://schemas.openxmlformats.org/officeDocument/2006/relationships/slide" Target="/ppt/slides/slide4.xml" Id="Rae46d8de4fb144be" /><Relationship Type="http://schemas.openxmlformats.org/officeDocument/2006/relationships/slide" Target="/ppt/slides/slide5.xml" Id="R0000b743c4ac4c02" /><Relationship Type="http://schemas.openxmlformats.org/officeDocument/2006/relationships/slide" Target="/ppt/slides/slide6.xml" Id="R15ba63ac78da4ee6" /><Relationship Type="http://schemas.openxmlformats.org/officeDocument/2006/relationships/slide" Target="/ppt/slides/slide7.xml" Id="R80e3eec85d48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8c9e85e98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71e248264e27" /><Relationship Type="http://schemas.openxmlformats.org/officeDocument/2006/relationships/theme" Target="/ppt/slideMasters/theme/theme1.xml" Id="R0724b5cd1876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771e24826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9d1daa35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a2a21c91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7a00b510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15fad268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f9d78c39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a38478d0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ff52df85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RAYMOND'S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RAYMOND'S RØRSERVICE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3 479 021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911 966 719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RAYMOND'S RØRSERVICE AS</a:t>
            </a:r>
          </a:p>
        </p:txBody>
      </p:sp>
    </p:spTree>
  </p:cSld>
  <p:clrMapOvr>
    <a:masterClrMapping xmlns:a="http://schemas.openxmlformats.org/drawingml/2006/main"/>
  </p:clrMapOvr>
</p:sld>
</file>