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dd7019f1d647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70155e16ba4e42"/>
  </p:sldMasterIdLst>
  <p:sldIdLst>
    <p:sldId xmlns:r="http://schemas.openxmlformats.org/officeDocument/2006/relationships" id="256" r:id="Rd937be2546bd4ba3"/>
    <p:sldId xmlns:r="http://schemas.openxmlformats.org/officeDocument/2006/relationships" id="257" r:id="Rb6cf2c96892847fc"/>
    <p:sldId xmlns:r="http://schemas.openxmlformats.org/officeDocument/2006/relationships" id="258" r:id="Rb8cd341f37c7411c"/>
    <p:sldId xmlns:r="http://schemas.openxmlformats.org/officeDocument/2006/relationships" id="259" r:id="Ra197ecf722ef418a"/>
    <p:sldId xmlns:r="http://schemas.openxmlformats.org/officeDocument/2006/relationships" id="260" r:id="R97f5ca88a9fe4d80"/>
    <p:sldId xmlns:r="http://schemas.openxmlformats.org/officeDocument/2006/relationships" id="261" r:id="Rbbb6bb437c194939"/>
    <p:sldId xmlns:r="http://schemas.openxmlformats.org/officeDocument/2006/relationships" id="262" r:id="Rcf0d260039e54e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70155e16ba4e42" /><Relationship Type="http://schemas.openxmlformats.org/officeDocument/2006/relationships/slide" Target="/ppt/slides/slide1.xml" Id="Rd937be2546bd4ba3" /><Relationship Type="http://schemas.openxmlformats.org/officeDocument/2006/relationships/slide" Target="/ppt/slides/slide2.xml" Id="Rb6cf2c96892847fc" /><Relationship Type="http://schemas.openxmlformats.org/officeDocument/2006/relationships/slide" Target="/ppt/slides/slide3.xml" Id="Rb8cd341f37c7411c" /><Relationship Type="http://schemas.openxmlformats.org/officeDocument/2006/relationships/slide" Target="/ppt/slides/slide4.xml" Id="Ra197ecf722ef418a" /><Relationship Type="http://schemas.openxmlformats.org/officeDocument/2006/relationships/slide" Target="/ppt/slides/slide5.xml" Id="R97f5ca88a9fe4d80" /><Relationship Type="http://schemas.openxmlformats.org/officeDocument/2006/relationships/slide" Target="/ppt/slides/slide6.xml" Id="Rbbb6bb437c194939" /><Relationship Type="http://schemas.openxmlformats.org/officeDocument/2006/relationships/slide" Target="/ppt/slides/slide7.xml" Id="Rcf0d260039e54e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1f887d6f1248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4e1eaf8614d41" /><Relationship Type="http://schemas.openxmlformats.org/officeDocument/2006/relationships/theme" Target="/ppt/slideMasters/theme/theme1.xml" Id="Rc5bcc08d69d846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d4e1eaf8614d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72f44cc8e4a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03e6ef4f049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9f4d0176f4f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6bf5c52ec43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379c078264f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583a066a24d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7aaacb4af4f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PILEN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PILEN INVEST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2 918 388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24 045 386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24 189 754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AKSEL BIRKELAND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Arendalsveien 408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4878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911 967 863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PILEN INVEST AS</a:t>
            </a:r>
          </a:p>
        </p:txBody>
      </p:sp>
    </p:spTree>
  </p:cSld>
  <p:clrMapOvr>
    <a:masterClrMapping xmlns:a="http://schemas.openxmlformats.org/drawingml/2006/main"/>
  </p:clrMapOvr>
</p:sld>
</file>