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3aa499a0d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07ed306544217"/>
  </p:sldMasterIdLst>
  <p:sldIdLst>
    <p:sldId xmlns:r="http://schemas.openxmlformats.org/officeDocument/2006/relationships" id="256" r:id="Rbd46f5b1db774c6d"/>
    <p:sldId xmlns:r="http://schemas.openxmlformats.org/officeDocument/2006/relationships" id="257" r:id="R854d636b6a6d48ed"/>
    <p:sldId xmlns:r="http://schemas.openxmlformats.org/officeDocument/2006/relationships" id="258" r:id="R94f8ecb1127541d0"/>
    <p:sldId xmlns:r="http://schemas.openxmlformats.org/officeDocument/2006/relationships" id="259" r:id="R3a215e9c13524154"/>
    <p:sldId xmlns:r="http://schemas.openxmlformats.org/officeDocument/2006/relationships" id="260" r:id="Refc6dd0551af4999"/>
    <p:sldId xmlns:r="http://schemas.openxmlformats.org/officeDocument/2006/relationships" id="261" r:id="R6f686681063c441f"/>
    <p:sldId xmlns:r="http://schemas.openxmlformats.org/officeDocument/2006/relationships" id="262" r:id="R37dacf1d1ac4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07ed306544217" /><Relationship Type="http://schemas.openxmlformats.org/officeDocument/2006/relationships/slide" Target="/ppt/slides/slide1.xml" Id="Rbd46f5b1db774c6d" /><Relationship Type="http://schemas.openxmlformats.org/officeDocument/2006/relationships/slide" Target="/ppt/slides/slide2.xml" Id="R854d636b6a6d48ed" /><Relationship Type="http://schemas.openxmlformats.org/officeDocument/2006/relationships/slide" Target="/ppt/slides/slide3.xml" Id="R94f8ecb1127541d0" /><Relationship Type="http://schemas.openxmlformats.org/officeDocument/2006/relationships/slide" Target="/ppt/slides/slide4.xml" Id="R3a215e9c13524154" /><Relationship Type="http://schemas.openxmlformats.org/officeDocument/2006/relationships/slide" Target="/ppt/slides/slide5.xml" Id="Refc6dd0551af4999" /><Relationship Type="http://schemas.openxmlformats.org/officeDocument/2006/relationships/slide" Target="/ppt/slides/slide6.xml" Id="R6f686681063c441f" /><Relationship Type="http://schemas.openxmlformats.org/officeDocument/2006/relationships/slide" Target="/ppt/slides/slide7.xml" Id="R37dacf1d1ac4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626d3591a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a06d4b8941d9" /><Relationship Type="http://schemas.openxmlformats.org/officeDocument/2006/relationships/theme" Target="/ppt/slideMasters/theme/theme1.xml" Id="Re70a2b0d1a08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8a06d4b89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4c1563e9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00f7414b1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b0647e71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0694f1cf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33290936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4578fe373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435f5ee0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INDUSTRIRØRLEGGERN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INDUSTRIRØRLEGGERN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9 854 385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DOTSETSVEEN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HÅVARD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Nordbergsvegen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helgeev@online.no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911 972 433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INDUSTRIRØRLEGGERN AS</a:t>
            </a:r>
          </a:p>
        </p:txBody>
      </p:sp>
    </p:spTree>
  </p:cSld>
  <p:clrMapOvr>
    <a:masterClrMapping xmlns:a="http://schemas.openxmlformats.org/drawingml/2006/main"/>
  </p:clrMapOvr>
</p:sld>
</file>