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17d7d4a66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cc52c688a437a"/>
  </p:sldMasterIdLst>
  <p:sldIdLst>
    <p:sldId xmlns:r="http://schemas.openxmlformats.org/officeDocument/2006/relationships" id="256" r:id="R02ef9aeb7281487e"/>
    <p:sldId xmlns:r="http://schemas.openxmlformats.org/officeDocument/2006/relationships" id="257" r:id="Rcd16180e02314c3f"/>
    <p:sldId xmlns:r="http://schemas.openxmlformats.org/officeDocument/2006/relationships" id="258" r:id="R0f12c7b3d8c34293"/>
    <p:sldId xmlns:r="http://schemas.openxmlformats.org/officeDocument/2006/relationships" id="259" r:id="R7a7f06e533d240d5"/>
    <p:sldId xmlns:r="http://schemas.openxmlformats.org/officeDocument/2006/relationships" id="260" r:id="R8f291cb20ec84f2e"/>
    <p:sldId xmlns:r="http://schemas.openxmlformats.org/officeDocument/2006/relationships" id="261" r:id="R26429adcb07149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cc52c688a437a" /><Relationship Type="http://schemas.openxmlformats.org/officeDocument/2006/relationships/slide" Target="/ppt/slides/slide1.xml" Id="R02ef9aeb7281487e" /><Relationship Type="http://schemas.openxmlformats.org/officeDocument/2006/relationships/slide" Target="/ppt/slides/slide2.xml" Id="Rcd16180e02314c3f" /><Relationship Type="http://schemas.openxmlformats.org/officeDocument/2006/relationships/slide" Target="/ppt/slides/slide3.xml" Id="R0f12c7b3d8c34293" /><Relationship Type="http://schemas.openxmlformats.org/officeDocument/2006/relationships/slide" Target="/ppt/slides/slide4.xml" Id="R7a7f06e533d240d5" /><Relationship Type="http://schemas.openxmlformats.org/officeDocument/2006/relationships/slide" Target="/ppt/slides/slide5.xml" Id="R8f291cb20ec84f2e" /><Relationship Type="http://schemas.openxmlformats.org/officeDocument/2006/relationships/slide" Target="/ppt/slides/slide6.xml" Id="R26429adcb07149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9d2d519b2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798cbd85c4c4b" /><Relationship Type="http://schemas.openxmlformats.org/officeDocument/2006/relationships/theme" Target="/ppt/slideMasters/theme/theme1.xml" Id="Re2bfdd944418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798cbd85c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1246c24d5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ec0e53c32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f97254d71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23d0753da41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932db8fe448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8b1dab27e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ANDERSEN OG AKSNES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OG AKSNES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OG AKSNES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OG AKSNES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OG AKSNES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OG AKSNES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Vakås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79 81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joar@aa-ror.no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911 978 261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OG AKSNES RØRLEGGERBEDRIFT AS</a:t>
            </a:r>
          </a:p>
        </p:txBody>
      </p:sp>
    </p:spTree>
  </p:cSld>
  <p:clrMapOvr>
    <a:masterClrMapping xmlns:a="http://schemas.openxmlformats.org/drawingml/2006/main"/>
  </p:clrMapOvr>
</p:sld>
</file>