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60ef389e08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7b54de6c0e4d62"/>
  </p:sldMasterIdLst>
  <p:sldIdLst>
    <p:sldId xmlns:r="http://schemas.openxmlformats.org/officeDocument/2006/relationships" id="256" r:id="R4b0775704ea24b02"/>
    <p:sldId xmlns:r="http://schemas.openxmlformats.org/officeDocument/2006/relationships" id="257" r:id="R8c79ae1c2cd04e07"/>
    <p:sldId xmlns:r="http://schemas.openxmlformats.org/officeDocument/2006/relationships" id="258" r:id="R730653b536864d93"/>
    <p:sldId xmlns:r="http://schemas.openxmlformats.org/officeDocument/2006/relationships" id="259" r:id="Re4341b17cb5548a7"/>
    <p:sldId xmlns:r="http://schemas.openxmlformats.org/officeDocument/2006/relationships" id="260" r:id="R6225418933834d02"/>
    <p:sldId xmlns:r="http://schemas.openxmlformats.org/officeDocument/2006/relationships" id="261" r:id="R33a7e2ce57854029"/>
    <p:sldId xmlns:r="http://schemas.openxmlformats.org/officeDocument/2006/relationships" id="262" r:id="Rf919ffb933b1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b54de6c0e4d62" /><Relationship Type="http://schemas.openxmlformats.org/officeDocument/2006/relationships/slide" Target="/ppt/slides/slide1.xml" Id="R4b0775704ea24b02" /><Relationship Type="http://schemas.openxmlformats.org/officeDocument/2006/relationships/slide" Target="/ppt/slides/slide2.xml" Id="R8c79ae1c2cd04e07" /><Relationship Type="http://schemas.openxmlformats.org/officeDocument/2006/relationships/slide" Target="/ppt/slides/slide3.xml" Id="R730653b536864d93" /><Relationship Type="http://schemas.openxmlformats.org/officeDocument/2006/relationships/slide" Target="/ppt/slides/slide4.xml" Id="Re4341b17cb5548a7" /><Relationship Type="http://schemas.openxmlformats.org/officeDocument/2006/relationships/slide" Target="/ppt/slides/slide5.xml" Id="R6225418933834d02" /><Relationship Type="http://schemas.openxmlformats.org/officeDocument/2006/relationships/slide" Target="/ppt/slides/slide6.xml" Id="R33a7e2ce57854029" /><Relationship Type="http://schemas.openxmlformats.org/officeDocument/2006/relationships/slide" Target="/ppt/slides/slide7.xml" Id="Rf919ffb933b1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a1e6d3712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58299288543bc" /><Relationship Type="http://schemas.openxmlformats.org/officeDocument/2006/relationships/theme" Target="/ppt/slideMasters/theme/theme1.xml" Id="R26ce158dbaea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c582992885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0c45a008a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c3dd1c96d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47000db66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3932513b4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7b4d68c8b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83eae784043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14f88fec9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ANDERSEN OG AKSNES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OG AKSNES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OG AKSNES RØRLEGGERBEDRIFT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OG AKSNES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OG AKSNES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OG AKSNES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159 048 881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19 240 740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16 388 836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26 710 985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55 541 324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OG AKSNES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INSTALCO SVERIGE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OG AKSNES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Vakås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79 81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joar@aa-ror.no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911 978 261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OG AKSNES RØRLEGGERBEDRIFT AS</a:t>
            </a:r>
          </a:p>
        </p:txBody>
      </p:sp>
    </p:spTree>
  </p:cSld>
  <p:clrMapOvr>
    <a:masterClrMapping xmlns:a="http://schemas.openxmlformats.org/drawingml/2006/main"/>
  </p:clrMapOvr>
</p:sld>
</file>