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c4ce0b1ff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bb1a5a07c4149"/>
  </p:sldMasterIdLst>
  <p:sldIdLst>
    <p:sldId xmlns:r="http://schemas.openxmlformats.org/officeDocument/2006/relationships" id="256" r:id="R1cc07aa932bf49ea"/>
    <p:sldId xmlns:r="http://schemas.openxmlformats.org/officeDocument/2006/relationships" id="257" r:id="Rc0efb25a3e884e76"/>
    <p:sldId xmlns:r="http://schemas.openxmlformats.org/officeDocument/2006/relationships" id="258" r:id="R233daa4d039a4ebb"/>
    <p:sldId xmlns:r="http://schemas.openxmlformats.org/officeDocument/2006/relationships" id="259" r:id="Rc56becf394104f29"/>
    <p:sldId xmlns:r="http://schemas.openxmlformats.org/officeDocument/2006/relationships" id="260" r:id="Rd230499e8369419a"/>
    <p:sldId xmlns:r="http://schemas.openxmlformats.org/officeDocument/2006/relationships" id="261" r:id="R1a30fb0ea6634d0b"/>
    <p:sldId xmlns:r="http://schemas.openxmlformats.org/officeDocument/2006/relationships" id="262" r:id="R4996f463b561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bb1a5a07c4149" /><Relationship Type="http://schemas.openxmlformats.org/officeDocument/2006/relationships/slide" Target="/ppt/slides/slide1.xml" Id="R1cc07aa932bf49ea" /><Relationship Type="http://schemas.openxmlformats.org/officeDocument/2006/relationships/slide" Target="/ppt/slides/slide2.xml" Id="Rc0efb25a3e884e76" /><Relationship Type="http://schemas.openxmlformats.org/officeDocument/2006/relationships/slide" Target="/ppt/slides/slide3.xml" Id="R233daa4d039a4ebb" /><Relationship Type="http://schemas.openxmlformats.org/officeDocument/2006/relationships/slide" Target="/ppt/slides/slide4.xml" Id="Rc56becf394104f29" /><Relationship Type="http://schemas.openxmlformats.org/officeDocument/2006/relationships/slide" Target="/ppt/slides/slide5.xml" Id="Rd230499e8369419a" /><Relationship Type="http://schemas.openxmlformats.org/officeDocument/2006/relationships/slide" Target="/ppt/slides/slide6.xml" Id="R1a30fb0ea6634d0b" /><Relationship Type="http://schemas.openxmlformats.org/officeDocument/2006/relationships/slide" Target="/ppt/slides/slide7.xml" Id="R4996f463b561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abebe55f6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0ce2d4dd4ab6" /><Relationship Type="http://schemas.openxmlformats.org/officeDocument/2006/relationships/theme" Target="/ppt/slideMasters/theme/theme1.xml" Id="Rdd9c672c65a2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c0ce2d4dd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02aba703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6db5f415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eb958212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9030bed0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d769c0cb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5bf246f2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0963e3af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RØRSERVICE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1 242 317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Tuevegen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911 985 527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RØRSERVICE AS</a:t>
            </a:r>
          </a:p>
        </p:txBody>
      </p:sp>
    </p:spTree>
  </p:cSld>
  <p:clrMapOvr>
    <a:masterClrMapping xmlns:a="http://schemas.openxmlformats.org/drawingml/2006/main"/>
  </p:clrMapOvr>
</p:sld>
</file>