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06039a326648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f5a1ab527d4efc"/>
  </p:sldMasterIdLst>
  <p:sldIdLst>
    <p:sldId xmlns:r="http://schemas.openxmlformats.org/officeDocument/2006/relationships" id="256" r:id="R801e93b734ac4a1f"/>
    <p:sldId xmlns:r="http://schemas.openxmlformats.org/officeDocument/2006/relationships" id="257" r:id="R76ebf3c188c24862"/>
    <p:sldId xmlns:r="http://schemas.openxmlformats.org/officeDocument/2006/relationships" id="258" r:id="Re007e19fe2044f5a"/>
    <p:sldId xmlns:r="http://schemas.openxmlformats.org/officeDocument/2006/relationships" id="259" r:id="Re7b4c9022584490f"/>
    <p:sldId xmlns:r="http://schemas.openxmlformats.org/officeDocument/2006/relationships" id="260" r:id="R4ad3893546c647b9"/>
    <p:sldId xmlns:r="http://schemas.openxmlformats.org/officeDocument/2006/relationships" id="261" r:id="Ra310a3b64cee42a3"/>
    <p:sldId xmlns:r="http://schemas.openxmlformats.org/officeDocument/2006/relationships" id="262" r:id="Rfa6a6bdcf5a148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5a1ab527d4efc" /><Relationship Type="http://schemas.openxmlformats.org/officeDocument/2006/relationships/slide" Target="/ppt/slides/slide1.xml" Id="R801e93b734ac4a1f" /><Relationship Type="http://schemas.openxmlformats.org/officeDocument/2006/relationships/slide" Target="/ppt/slides/slide2.xml" Id="R76ebf3c188c24862" /><Relationship Type="http://schemas.openxmlformats.org/officeDocument/2006/relationships/slide" Target="/ppt/slides/slide3.xml" Id="Re007e19fe2044f5a" /><Relationship Type="http://schemas.openxmlformats.org/officeDocument/2006/relationships/slide" Target="/ppt/slides/slide4.xml" Id="Re7b4c9022584490f" /><Relationship Type="http://schemas.openxmlformats.org/officeDocument/2006/relationships/slide" Target="/ppt/slides/slide5.xml" Id="R4ad3893546c647b9" /><Relationship Type="http://schemas.openxmlformats.org/officeDocument/2006/relationships/slide" Target="/ppt/slides/slide6.xml" Id="Ra310a3b64cee42a3" /><Relationship Type="http://schemas.openxmlformats.org/officeDocument/2006/relationships/slide" Target="/ppt/slides/slide7.xml" Id="Rfa6a6bdcf5a148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3acee73964a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fb610af0442e5" /><Relationship Type="http://schemas.openxmlformats.org/officeDocument/2006/relationships/theme" Target="/ppt/slideMasters/theme/theme1.xml" Id="Rd8e8de844878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afb610af0442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99463424646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cc21c2dad42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7613ec26c49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364b1a66842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94d95c4be41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af63df54345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200b3328147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EFTEVÅG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EFTEVÅG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EFTEVÅG MASKIN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EFTEVÅG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EFTEVÅG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EFTEVÅG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8 452 834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331 772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7 662 420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9 365 329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EFTEVÅG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 ANDREAS EFTEVÅG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EFTEVÅG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Eftevågveien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911 992 043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EFTEVÅG MASKIN AS</a:t>
            </a:r>
          </a:p>
        </p:txBody>
      </p:sp>
    </p:spTree>
  </p:cSld>
  <p:clrMapOvr>
    <a:masterClrMapping xmlns:a="http://schemas.openxmlformats.org/drawingml/2006/main"/>
  </p:clrMapOvr>
</p:sld>
</file>