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66a6b7580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92305a2b54d9e"/>
  </p:sldMasterIdLst>
  <p:sldIdLst>
    <p:sldId xmlns:r="http://schemas.openxmlformats.org/officeDocument/2006/relationships" id="256" r:id="R5ae4ae6b925d4eb2"/>
    <p:sldId xmlns:r="http://schemas.openxmlformats.org/officeDocument/2006/relationships" id="257" r:id="Rb891db30a5474151"/>
    <p:sldId xmlns:r="http://schemas.openxmlformats.org/officeDocument/2006/relationships" id="258" r:id="Ra964c0efbe5646f4"/>
    <p:sldId xmlns:r="http://schemas.openxmlformats.org/officeDocument/2006/relationships" id="259" r:id="Rc12c9b21d86e4073"/>
    <p:sldId xmlns:r="http://schemas.openxmlformats.org/officeDocument/2006/relationships" id="260" r:id="R3ca7b5d12cdc486f"/>
    <p:sldId xmlns:r="http://schemas.openxmlformats.org/officeDocument/2006/relationships" id="261" r:id="R83c1e3c3492a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92305a2b54d9e" /><Relationship Type="http://schemas.openxmlformats.org/officeDocument/2006/relationships/slide" Target="/ppt/slides/slide1.xml" Id="R5ae4ae6b925d4eb2" /><Relationship Type="http://schemas.openxmlformats.org/officeDocument/2006/relationships/slide" Target="/ppt/slides/slide2.xml" Id="Rb891db30a5474151" /><Relationship Type="http://schemas.openxmlformats.org/officeDocument/2006/relationships/slide" Target="/ppt/slides/slide3.xml" Id="Ra964c0efbe5646f4" /><Relationship Type="http://schemas.openxmlformats.org/officeDocument/2006/relationships/slide" Target="/ppt/slides/slide4.xml" Id="Rc12c9b21d86e4073" /><Relationship Type="http://schemas.openxmlformats.org/officeDocument/2006/relationships/slide" Target="/ppt/slides/slide5.xml" Id="R3ca7b5d12cdc486f" /><Relationship Type="http://schemas.openxmlformats.org/officeDocument/2006/relationships/slide" Target="/ppt/slides/slide6.xml" Id="R83c1e3c3492a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da7a0efca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66dab315f4a74" /><Relationship Type="http://schemas.openxmlformats.org/officeDocument/2006/relationships/theme" Target="/ppt/slideMasters/theme/theme1.xml" Id="R4f967bd0331b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66dab315f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3371118a3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c4a1b21ca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490f4094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a4679d6e8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92e86827a4e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9bdb79f64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