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73b7f1d61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46eeda69b480b"/>
  </p:sldMasterIdLst>
  <p:sldIdLst>
    <p:sldId xmlns:r="http://schemas.openxmlformats.org/officeDocument/2006/relationships" id="256" r:id="R63c2222ce4e943f2"/>
    <p:sldId xmlns:r="http://schemas.openxmlformats.org/officeDocument/2006/relationships" id="257" r:id="R4e6cbf4803594602"/>
    <p:sldId xmlns:r="http://schemas.openxmlformats.org/officeDocument/2006/relationships" id="258" r:id="R90231478e7f146f9"/>
    <p:sldId xmlns:r="http://schemas.openxmlformats.org/officeDocument/2006/relationships" id="259" r:id="Rb3b4c803403e41a8"/>
    <p:sldId xmlns:r="http://schemas.openxmlformats.org/officeDocument/2006/relationships" id="260" r:id="R956c9a480fcf45c0"/>
    <p:sldId xmlns:r="http://schemas.openxmlformats.org/officeDocument/2006/relationships" id="261" r:id="R3feb18d7df2f4dcb"/>
    <p:sldId xmlns:r="http://schemas.openxmlformats.org/officeDocument/2006/relationships" id="262" r:id="Rd390ab761bd6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46eeda69b480b" /><Relationship Type="http://schemas.openxmlformats.org/officeDocument/2006/relationships/slide" Target="/ppt/slides/slide1.xml" Id="R63c2222ce4e943f2" /><Relationship Type="http://schemas.openxmlformats.org/officeDocument/2006/relationships/slide" Target="/ppt/slides/slide2.xml" Id="R4e6cbf4803594602" /><Relationship Type="http://schemas.openxmlformats.org/officeDocument/2006/relationships/slide" Target="/ppt/slides/slide3.xml" Id="R90231478e7f146f9" /><Relationship Type="http://schemas.openxmlformats.org/officeDocument/2006/relationships/slide" Target="/ppt/slides/slide4.xml" Id="Rb3b4c803403e41a8" /><Relationship Type="http://schemas.openxmlformats.org/officeDocument/2006/relationships/slide" Target="/ppt/slides/slide5.xml" Id="R956c9a480fcf45c0" /><Relationship Type="http://schemas.openxmlformats.org/officeDocument/2006/relationships/slide" Target="/ppt/slides/slide6.xml" Id="R3feb18d7df2f4dcb" /><Relationship Type="http://schemas.openxmlformats.org/officeDocument/2006/relationships/slide" Target="/ppt/slides/slide7.xml" Id="Rd390ab761bd6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dc45897ba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b25b11544a5e" /><Relationship Type="http://schemas.openxmlformats.org/officeDocument/2006/relationships/theme" Target="/ppt/slideMasters/theme/theme1.xml" Id="R2a12b03ef986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9b25b1154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ccc21a16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7815728e4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e745233f0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28ee888b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f43e89b7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846636ee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7b0b0e4e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 DATA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 DATA REGNSKAP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THOEN GUNNBJØRG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57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