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1ab4db4bc74c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c7fedae7414b3c"/>
  </p:sldMasterIdLst>
  <p:sldIdLst>
    <p:sldId xmlns:r="http://schemas.openxmlformats.org/officeDocument/2006/relationships" id="256" r:id="R69abcf8840fb441f"/>
    <p:sldId xmlns:r="http://schemas.openxmlformats.org/officeDocument/2006/relationships" id="257" r:id="R9c8d320cfd9b4e1f"/>
    <p:sldId xmlns:r="http://schemas.openxmlformats.org/officeDocument/2006/relationships" id="258" r:id="R41e81956bae14962"/>
    <p:sldId xmlns:r="http://schemas.openxmlformats.org/officeDocument/2006/relationships" id="259" r:id="Rc583555762174b32"/>
    <p:sldId xmlns:r="http://schemas.openxmlformats.org/officeDocument/2006/relationships" id="260" r:id="R3b2695923d2042db"/>
    <p:sldId xmlns:r="http://schemas.openxmlformats.org/officeDocument/2006/relationships" id="261" r:id="Reff129c502f54950"/>
    <p:sldId xmlns:r="http://schemas.openxmlformats.org/officeDocument/2006/relationships" id="262" r:id="Rb10a29430e2244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7fedae7414b3c" /><Relationship Type="http://schemas.openxmlformats.org/officeDocument/2006/relationships/slide" Target="/ppt/slides/slide1.xml" Id="R69abcf8840fb441f" /><Relationship Type="http://schemas.openxmlformats.org/officeDocument/2006/relationships/slide" Target="/ppt/slides/slide2.xml" Id="R9c8d320cfd9b4e1f" /><Relationship Type="http://schemas.openxmlformats.org/officeDocument/2006/relationships/slide" Target="/ppt/slides/slide3.xml" Id="R41e81956bae14962" /><Relationship Type="http://schemas.openxmlformats.org/officeDocument/2006/relationships/slide" Target="/ppt/slides/slide4.xml" Id="Rc583555762174b32" /><Relationship Type="http://schemas.openxmlformats.org/officeDocument/2006/relationships/slide" Target="/ppt/slides/slide5.xml" Id="R3b2695923d2042db" /><Relationship Type="http://schemas.openxmlformats.org/officeDocument/2006/relationships/slide" Target="/ppt/slides/slide6.xml" Id="Reff129c502f54950" /><Relationship Type="http://schemas.openxmlformats.org/officeDocument/2006/relationships/slide" Target="/ppt/slides/slide7.xml" Id="Rb10a29430e2244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4ec6953a3b48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987d5293a4849" /><Relationship Type="http://schemas.openxmlformats.org/officeDocument/2006/relationships/theme" Target="/ppt/slideMasters/theme/theme1.xml" Id="R9162d291d50f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987d5293a48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3d7f747c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9fb32f32a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7ad9c504b43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212602bbd40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cd6f0788b46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fa0cfeb1442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17378b93c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GAMBIT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GAMBIT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PARR BJØRNSUND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Parr Bjørnsund, Konventveien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andreas.bjornsund@gmail.com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