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5804ffc7d3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2e853ac6ec4938"/>
  </p:sldMasterIdLst>
  <p:sldIdLst>
    <p:sldId xmlns:r="http://schemas.openxmlformats.org/officeDocument/2006/relationships" id="256" r:id="R25e07b3303524a4e"/>
    <p:sldId xmlns:r="http://schemas.openxmlformats.org/officeDocument/2006/relationships" id="257" r:id="R5a3ee87bfbd54d9d"/>
    <p:sldId xmlns:r="http://schemas.openxmlformats.org/officeDocument/2006/relationships" id="258" r:id="Rb3bbc837e07d4878"/>
    <p:sldId xmlns:r="http://schemas.openxmlformats.org/officeDocument/2006/relationships" id="259" r:id="R69df8b4945f54718"/>
    <p:sldId xmlns:r="http://schemas.openxmlformats.org/officeDocument/2006/relationships" id="260" r:id="Rc0a775da0dd54773"/>
    <p:sldId xmlns:r="http://schemas.openxmlformats.org/officeDocument/2006/relationships" id="261" r:id="Rb7e9083bddac4e54"/>
    <p:sldId xmlns:r="http://schemas.openxmlformats.org/officeDocument/2006/relationships" id="262" r:id="R235e3d5a4efa48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2e853ac6ec4938" /><Relationship Type="http://schemas.openxmlformats.org/officeDocument/2006/relationships/slide" Target="/ppt/slides/slide1.xml" Id="R25e07b3303524a4e" /><Relationship Type="http://schemas.openxmlformats.org/officeDocument/2006/relationships/slide" Target="/ppt/slides/slide2.xml" Id="R5a3ee87bfbd54d9d" /><Relationship Type="http://schemas.openxmlformats.org/officeDocument/2006/relationships/slide" Target="/ppt/slides/slide3.xml" Id="Rb3bbc837e07d4878" /><Relationship Type="http://schemas.openxmlformats.org/officeDocument/2006/relationships/slide" Target="/ppt/slides/slide4.xml" Id="R69df8b4945f54718" /><Relationship Type="http://schemas.openxmlformats.org/officeDocument/2006/relationships/slide" Target="/ppt/slides/slide5.xml" Id="Rc0a775da0dd54773" /><Relationship Type="http://schemas.openxmlformats.org/officeDocument/2006/relationships/slide" Target="/ppt/slides/slide6.xml" Id="Rb7e9083bddac4e54" /><Relationship Type="http://schemas.openxmlformats.org/officeDocument/2006/relationships/slide" Target="/ppt/slides/slide7.xml" Id="R235e3d5a4efa48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af61a9de64d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d281652794b8d" /><Relationship Type="http://schemas.openxmlformats.org/officeDocument/2006/relationships/theme" Target="/ppt/slideMasters/theme/theme1.xml" Id="R2a135948ae974c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9d281652794b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f5e3e8f4f4d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28aa957a742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c0f6aed674b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82cf0db7645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e2c5422e24c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f4f85f56545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4f0732e1b46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PESA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70 519 073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134 076 387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134 118 252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NICOLAY SANDRUP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Hospitsveien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911 998 599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PESA INVEST AS</a:t>
            </a:r>
          </a:p>
        </p:txBody>
      </p:sp>
    </p:spTree>
  </p:cSld>
  <p:clrMapOvr>
    <a:masterClrMapping xmlns:a="http://schemas.openxmlformats.org/drawingml/2006/main"/>
  </p:clrMapOvr>
</p:sld>
</file>