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bee10a4eb24d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96dc44adc240f1"/>
  </p:sldMasterIdLst>
  <p:sldIdLst>
    <p:sldId xmlns:r="http://schemas.openxmlformats.org/officeDocument/2006/relationships" id="256" r:id="R2c9fd510039240cd"/>
    <p:sldId xmlns:r="http://schemas.openxmlformats.org/officeDocument/2006/relationships" id="257" r:id="Rc1250a639fd248f3"/>
    <p:sldId xmlns:r="http://schemas.openxmlformats.org/officeDocument/2006/relationships" id="258" r:id="Rf7cd9736b2644890"/>
    <p:sldId xmlns:r="http://schemas.openxmlformats.org/officeDocument/2006/relationships" id="259" r:id="R11f4e80267df45f3"/>
    <p:sldId xmlns:r="http://schemas.openxmlformats.org/officeDocument/2006/relationships" id="260" r:id="R1219db1960d9462e"/>
    <p:sldId xmlns:r="http://schemas.openxmlformats.org/officeDocument/2006/relationships" id="261" r:id="Rb48459310185423c"/>
    <p:sldId xmlns:r="http://schemas.openxmlformats.org/officeDocument/2006/relationships" id="262" r:id="R0153a885612e44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96dc44adc240f1" /><Relationship Type="http://schemas.openxmlformats.org/officeDocument/2006/relationships/slide" Target="/ppt/slides/slide1.xml" Id="R2c9fd510039240cd" /><Relationship Type="http://schemas.openxmlformats.org/officeDocument/2006/relationships/slide" Target="/ppt/slides/slide2.xml" Id="Rc1250a639fd248f3" /><Relationship Type="http://schemas.openxmlformats.org/officeDocument/2006/relationships/slide" Target="/ppt/slides/slide3.xml" Id="Rf7cd9736b2644890" /><Relationship Type="http://schemas.openxmlformats.org/officeDocument/2006/relationships/slide" Target="/ppt/slides/slide4.xml" Id="R11f4e80267df45f3" /><Relationship Type="http://schemas.openxmlformats.org/officeDocument/2006/relationships/slide" Target="/ppt/slides/slide5.xml" Id="R1219db1960d9462e" /><Relationship Type="http://schemas.openxmlformats.org/officeDocument/2006/relationships/slide" Target="/ppt/slides/slide6.xml" Id="Rb48459310185423c" /><Relationship Type="http://schemas.openxmlformats.org/officeDocument/2006/relationships/slide" Target="/ppt/slides/slide7.xml" Id="R0153a885612e44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30b0274044a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3954296444cb5" /><Relationship Type="http://schemas.openxmlformats.org/officeDocument/2006/relationships/theme" Target="/ppt/slideMasters/theme/theme1.xml" Id="Rfc2942b3125b4f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23954296444c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b550afb4244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00a84114049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0bb611f1c4a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63b6b910f46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5423801c14a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de6e96e3a47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48f6da26946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ENERGIMA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ENERGIMA GRUPPEN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60 037 564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−24 571 054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65 361 070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829 493 323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1 681 183 091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 HOLDNING AS  –  49,1 %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A.M. HOLDING AS  –  45,3 %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ENERGIFLEX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 CONTROL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AEB HOLDING &amp; CO AS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Fornebuveien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912 014 851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GRUPPEN AS</a:t>
            </a:r>
          </a:p>
        </p:txBody>
      </p:sp>
    </p:spTree>
  </p:cSld>
  <p:clrMapOvr>
    <a:masterClrMapping xmlns:a="http://schemas.openxmlformats.org/drawingml/2006/main"/>
  </p:clrMapOvr>
</p:sld>
</file>