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4f2c57a55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1eaa5e741446bc"/>
  </p:sldMasterIdLst>
  <p:sldIdLst>
    <p:sldId xmlns:r="http://schemas.openxmlformats.org/officeDocument/2006/relationships" id="256" r:id="Re61167f17cf2406d"/>
    <p:sldId xmlns:r="http://schemas.openxmlformats.org/officeDocument/2006/relationships" id="257" r:id="R7e6fba2446584486"/>
    <p:sldId xmlns:r="http://schemas.openxmlformats.org/officeDocument/2006/relationships" id="258" r:id="R35619a513e594fe3"/>
    <p:sldId xmlns:r="http://schemas.openxmlformats.org/officeDocument/2006/relationships" id="259" r:id="R426cc648eb8f4bed"/>
    <p:sldId xmlns:r="http://schemas.openxmlformats.org/officeDocument/2006/relationships" id="260" r:id="R2d4957b2dd76449c"/>
    <p:sldId xmlns:r="http://schemas.openxmlformats.org/officeDocument/2006/relationships" id="261" r:id="Re2e02b490cd64d67"/>
    <p:sldId xmlns:r="http://schemas.openxmlformats.org/officeDocument/2006/relationships" id="262" r:id="R895a443f35f1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eaa5e741446bc" /><Relationship Type="http://schemas.openxmlformats.org/officeDocument/2006/relationships/slide" Target="/ppt/slides/slide1.xml" Id="Re61167f17cf2406d" /><Relationship Type="http://schemas.openxmlformats.org/officeDocument/2006/relationships/slide" Target="/ppt/slides/slide2.xml" Id="R7e6fba2446584486" /><Relationship Type="http://schemas.openxmlformats.org/officeDocument/2006/relationships/slide" Target="/ppt/slides/slide3.xml" Id="R35619a513e594fe3" /><Relationship Type="http://schemas.openxmlformats.org/officeDocument/2006/relationships/slide" Target="/ppt/slides/slide4.xml" Id="R426cc648eb8f4bed" /><Relationship Type="http://schemas.openxmlformats.org/officeDocument/2006/relationships/slide" Target="/ppt/slides/slide5.xml" Id="R2d4957b2dd76449c" /><Relationship Type="http://schemas.openxmlformats.org/officeDocument/2006/relationships/slide" Target="/ppt/slides/slide6.xml" Id="Re2e02b490cd64d67" /><Relationship Type="http://schemas.openxmlformats.org/officeDocument/2006/relationships/slide" Target="/ppt/slides/slide7.xml" Id="R895a443f35f1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d4196f43c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f0cab0c024c3d" /><Relationship Type="http://schemas.openxmlformats.org/officeDocument/2006/relationships/theme" Target="/ppt/slideMasters/theme/theme1.xml" Id="Rdf20492b2ecc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f0cab0c02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c02f6cd2347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c6b90c862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29d9c2909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063b4a8b9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b42c4281a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add14c6684d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80fc9a835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NORSET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NORSET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19 154 048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−328 620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20 952 155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29 584 134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NORSET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Grandveien 337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912 021 564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NORSET AS</a:t>
            </a:r>
          </a:p>
        </p:txBody>
      </p:sp>
    </p:spTree>
  </p:cSld>
  <p:clrMapOvr>
    <a:masterClrMapping xmlns:a="http://schemas.openxmlformats.org/drawingml/2006/main"/>
  </p:clrMapOvr>
</p:sld>
</file>