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11c8c6c00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720804d2f4e69"/>
  </p:sldMasterIdLst>
  <p:sldIdLst>
    <p:sldId xmlns:r="http://schemas.openxmlformats.org/officeDocument/2006/relationships" id="256" r:id="R58b377031ddb4790"/>
    <p:sldId xmlns:r="http://schemas.openxmlformats.org/officeDocument/2006/relationships" id="257" r:id="R57cf1b7250e54bb8"/>
    <p:sldId xmlns:r="http://schemas.openxmlformats.org/officeDocument/2006/relationships" id="258" r:id="R0c5ee5bdc7794e33"/>
    <p:sldId xmlns:r="http://schemas.openxmlformats.org/officeDocument/2006/relationships" id="259" r:id="Rd7905cfc2c3d47ff"/>
    <p:sldId xmlns:r="http://schemas.openxmlformats.org/officeDocument/2006/relationships" id="260" r:id="R75abe42199234dd5"/>
    <p:sldId xmlns:r="http://schemas.openxmlformats.org/officeDocument/2006/relationships" id="261" r:id="R62e3106e9441456e"/>
    <p:sldId xmlns:r="http://schemas.openxmlformats.org/officeDocument/2006/relationships" id="262" r:id="R8a64cb7ce9a7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720804d2f4e69" /><Relationship Type="http://schemas.openxmlformats.org/officeDocument/2006/relationships/slide" Target="/ppt/slides/slide1.xml" Id="R58b377031ddb4790" /><Relationship Type="http://schemas.openxmlformats.org/officeDocument/2006/relationships/slide" Target="/ppt/slides/slide2.xml" Id="R57cf1b7250e54bb8" /><Relationship Type="http://schemas.openxmlformats.org/officeDocument/2006/relationships/slide" Target="/ppt/slides/slide3.xml" Id="R0c5ee5bdc7794e33" /><Relationship Type="http://schemas.openxmlformats.org/officeDocument/2006/relationships/slide" Target="/ppt/slides/slide4.xml" Id="Rd7905cfc2c3d47ff" /><Relationship Type="http://schemas.openxmlformats.org/officeDocument/2006/relationships/slide" Target="/ppt/slides/slide5.xml" Id="R75abe42199234dd5" /><Relationship Type="http://schemas.openxmlformats.org/officeDocument/2006/relationships/slide" Target="/ppt/slides/slide6.xml" Id="R62e3106e9441456e" /><Relationship Type="http://schemas.openxmlformats.org/officeDocument/2006/relationships/slide" Target="/ppt/slides/slide7.xml" Id="R8a64cb7ce9a7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43a7e4c68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080d11a454483" /><Relationship Type="http://schemas.openxmlformats.org/officeDocument/2006/relationships/theme" Target="/ppt/slideMasters/theme/theme1.xml" Id="R5a74babf36e0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080d11a45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d8a6c1629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5c64f605d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db6678bba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77408120e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3b4c2eeb2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9ece8a5c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c4ac9f47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MKF HOLDING AS ble etablert [år] og holder til i Sævelandsvik.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8 734 544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VEDØ FOSSDAL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4275 Sævelandsvik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912 024 180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MKF HOLDING AS</a:t>
            </a:r>
          </a:p>
        </p:txBody>
      </p:sp>
    </p:spTree>
  </p:cSld>
  <p:clrMapOvr>
    <a:masterClrMapping xmlns:a="http://schemas.openxmlformats.org/drawingml/2006/main"/>
  </p:clrMapOvr>
</p:sld>
</file>