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6af9b51c944c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bf5f66d4ed4104"/>
  </p:sldMasterIdLst>
  <p:sldIdLst>
    <p:sldId xmlns:r="http://schemas.openxmlformats.org/officeDocument/2006/relationships" id="256" r:id="Rc59689dccd3a4157"/>
    <p:sldId xmlns:r="http://schemas.openxmlformats.org/officeDocument/2006/relationships" id="257" r:id="R5235e8d34424437b"/>
    <p:sldId xmlns:r="http://schemas.openxmlformats.org/officeDocument/2006/relationships" id="258" r:id="R44f8e82462644b91"/>
    <p:sldId xmlns:r="http://schemas.openxmlformats.org/officeDocument/2006/relationships" id="259" r:id="R01056c84d6fe4330"/>
    <p:sldId xmlns:r="http://schemas.openxmlformats.org/officeDocument/2006/relationships" id="260" r:id="R842eb1052a774954"/>
    <p:sldId xmlns:r="http://schemas.openxmlformats.org/officeDocument/2006/relationships" id="261" r:id="R9f7d1841a8a3416c"/>
    <p:sldId xmlns:r="http://schemas.openxmlformats.org/officeDocument/2006/relationships" id="262" r:id="Rca4a5135ac104c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f5f66d4ed4104" /><Relationship Type="http://schemas.openxmlformats.org/officeDocument/2006/relationships/slide" Target="/ppt/slides/slide1.xml" Id="Rc59689dccd3a4157" /><Relationship Type="http://schemas.openxmlformats.org/officeDocument/2006/relationships/slide" Target="/ppt/slides/slide2.xml" Id="R5235e8d34424437b" /><Relationship Type="http://schemas.openxmlformats.org/officeDocument/2006/relationships/slide" Target="/ppt/slides/slide3.xml" Id="R44f8e82462644b91" /><Relationship Type="http://schemas.openxmlformats.org/officeDocument/2006/relationships/slide" Target="/ppt/slides/slide4.xml" Id="R01056c84d6fe4330" /><Relationship Type="http://schemas.openxmlformats.org/officeDocument/2006/relationships/slide" Target="/ppt/slides/slide5.xml" Id="R842eb1052a774954" /><Relationship Type="http://schemas.openxmlformats.org/officeDocument/2006/relationships/slide" Target="/ppt/slides/slide6.xml" Id="R9f7d1841a8a3416c" /><Relationship Type="http://schemas.openxmlformats.org/officeDocument/2006/relationships/slide" Target="/ppt/slides/slide7.xml" Id="Rca4a5135ac104c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e0143225a4f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074b78d4b4d5f" /><Relationship Type="http://schemas.openxmlformats.org/officeDocument/2006/relationships/theme" Target="/ppt/slideMasters/theme/theme1.xml" Id="Rcf96b79577034e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1074b78d4b4d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f95054a6645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dfc148e464f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7bfe565904f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a6744487049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b0db3f0384c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686ce3afc43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2b2e733644d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BOSS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7 052 663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7 603 002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BJØRN-OLAV SOLUM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Ekrekroken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bolavs@gmail.com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912 038 408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