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2cc734f26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d94c71bbb493c"/>
  </p:sldMasterIdLst>
  <p:sldIdLst>
    <p:sldId xmlns:r="http://schemas.openxmlformats.org/officeDocument/2006/relationships" id="256" r:id="Rf8666b5c0c584996"/>
    <p:sldId xmlns:r="http://schemas.openxmlformats.org/officeDocument/2006/relationships" id="257" r:id="R912d7db5121e415a"/>
    <p:sldId xmlns:r="http://schemas.openxmlformats.org/officeDocument/2006/relationships" id="258" r:id="R3e193ef85f534f4b"/>
    <p:sldId xmlns:r="http://schemas.openxmlformats.org/officeDocument/2006/relationships" id="259" r:id="R940cbc32b58348f7"/>
    <p:sldId xmlns:r="http://schemas.openxmlformats.org/officeDocument/2006/relationships" id="260" r:id="Rf8e8011828844331"/>
    <p:sldId xmlns:r="http://schemas.openxmlformats.org/officeDocument/2006/relationships" id="261" r:id="R097161bc1e2d4642"/>
    <p:sldId xmlns:r="http://schemas.openxmlformats.org/officeDocument/2006/relationships" id="262" r:id="R8cf70f03302e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d94c71bbb493c" /><Relationship Type="http://schemas.openxmlformats.org/officeDocument/2006/relationships/slide" Target="/ppt/slides/slide1.xml" Id="Rf8666b5c0c584996" /><Relationship Type="http://schemas.openxmlformats.org/officeDocument/2006/relationships/slide" Target="/ppt/slides/slide2.xml" Id="R912d7db5121e415a" /><Relationship Type="http://schemas.openxmlformats.org/officeDocument/2006/relationships/slide" Target="/ppt/slides/slide3.xml" Id="R3e193ef85f534f4b" /><Relationship Type="http://schemas.openxmlformats.org/officeDocument/2006/relationships/slide" Target="/ppt/slides/slide4.xml" Id="R940cbc32b58348f7" /><Relationship Type="http://schemas.openxmlformats.org/officeDocument/2006/relationships/slide" Target="/ppt/slides/slide5.xml" Id="Rf8e8011828844331" /><Relationship Type="http://schemas.openxmlformats.org/officeDocument/2006/relationships/slide" Target="/ppt/slides/slide6.xml" Id="R097161bc1e2d4642" /><Relationship Type="http://schemas.openxmlformats.org/officeDocument/2006/relationships/slide" Target="/ppt/slides/slide7.xml" Id="R8cf70f03302e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24e751191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a322c386741fd" /><Relationship Type="http://schemas.openxmlformats.org/officeDocument/2006/relationships/theme" Target="/ppt/slideMasters/theme/theme1.xml" Id="R1aec85553cc2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a322c3867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8acd25339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221521ba5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4d909d1bf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ea3c9b1ef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4a731b77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ad5bb0cc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368be1e92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GALÅVOLDEN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−1 827 875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GALÅEN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KARIN BRØNNUM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JACOB GALÅEN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Galåvollveien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912 039 811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