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32abe66a6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e1d4923864943"/>
  </p:sldMasterIdLst>
  <p:sldIdLst>
    <p:sldId xmlns:r="http://schemas.openxmlformats.org/officeDocument/2006/relationships" id="256" r:id="R0e7d330ec374476f"/>
    <p:sldId xmlns:r="http://schemas.openxmlformats.org/officeDocument/2006/relationships" id="257" r:id="R5bd908b1003e4375"/>
    <p:sldId xmlns:r="http://schemas.openxmlformats.org/officeDocument/2006/relationships" id="258" r:id="R8beaff95e6b147c3"/>
    <p:sldId xmlns:r="http://schemas.openxmlformats.org/officeDocument/2006/relationships" id="259" r:id="R186fb054abc04228"/>
    <p:sldId xmlns:r="http://schemas.openxmlformats.org/officeDocument/2006/relationships" id="260" r:id="R7914531829194590"/>
    <p:sldId xmlns:r="http://schemas.openxmlformats.org/officeDocument/2006/relationships" id="261" r:id="R7179472d7f7e40d3"/>
    <p:sldId xmlns:r="http://schemas.openxmlformats.org/officeDocument/2006/relationships" id="262" r:id="R67217ad79e6d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e1d4923864943" /><Relationship Type="http://schemas.openxmlformats.org/officeDocument/2006/relationships/slide" Target="/ppt/slides/slide1.xml" Id="R0e7d330ec374476f" /><Relationship Type="http://schemas.openxmlformats.org/officeDocument/2006/relationships/slide" Target="/ppt/slides/slide2.xml" Id="R5bd908b1003e4375" /><Relationship Type="http://schemas.openxmlformats.org/officeDocument/2006/relationships/slide" Target="/ppt/slides/slide3.xml" Id="R8beaff95e6b147c3" /><Relationship Type="http://schemas.openxmlformats.org/officeDocument/2006/relationships/slide" Target="/ppt/slides/slide4.xml" Id="R186fb054abc04228" /><Relationship Type="http://schemas.openxmlformats.org/officeDocument/2006/relationships/slide" Target="/ppt/slides/slide5.xml" Id="R7914531829194590" /><Relationship Type="http://schemas.openxmlformats.org/officeDocument/2006/relationships/slide" Target="/ppt/slides/slide6.xml" Id="R7179472d7f7e40d3" /><Relationship Type="http://schemas.openxmlformats.org/officeDocument/2006/relationships/slide" Target="/ppt/slides/slide7.xml" Id="R67217ad79e6d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4889df230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059274144ce9" /><Relationship Type="http://schemas.openxmlformats.org/officeDocument/2006/relationships/theme" Target="/ppt/slideMasters/theme/theme1.xml" Id="R5a365a410d3442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805927414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4a439d14d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6126ceca8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0fb77c5ae40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2dcf52f1b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13116104045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2a4c2796b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fd97b4d88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−13 717 784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2 465 401 776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2 709 075 692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