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9df77c441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44cb915ad4afd"/>
  </p:sldMasterIdLst>
  <p:sldIdLst>
    <p:sldId xmlns:r="http://schemas.openxmlformats.org/officeDocument/2006/relationships" id="256" r:id="R66b5315698d14029"/>
    <p:sldId xmlns:r="http://schemas.openxmlformats.org/officeDocument/2006/relationships" id="257" r:id="Rec69ac480c024ddf"/>
    <p:sldId xmlns:r="http://schemas.openxmlformats.org/officeDocument/2006/relationships" id="258" r:id="Rcec98eb487c14273"/>
    <p:sldId xmlns:r="http://schemas.openxmlformats.org/officeDocument/2006/relationships" id="259" r:id="Rbe366c9d8fe84317"/>
    <p:sldId xmlns:r="http://schemas.openxmlformats.org/officeDocument/2006/relationships" id="260" r:id="R21f2dfe2aac54bb2"/>
    <p:sldId xmlns:r="http://schemas.openxmlformats.org/officeDocument/2006/relationships" id="261" r:id="Rc18925260fc649ab"/>
    <p:sldId xmlns:r="http://schemas.openxmlformats.org/officeDocument/2006/relationships" id="262" r:id="R7d5bce5ea73e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44cb915ad4afd" /><Relationship Type="http://schemas.openxmlformats.org/officeDocument/2006/relationships/slide" Target="/ppt/slides/slide1.xml" Id="R66b5315698d14029" /><Relationship Type="http://schemas.openxmlformats.org/officeDocument/2006/relationships/slide" Target="/ppt/slides/slide2.xml" Id="Rec69ac480c024ddf" /><Relationship Type="http://schemas.openxmlformats.org/officeDocument/2006/relationships/slide" Target="/ppt/slides/slide3.xml" Id="Rcec98eb487c14273" /><Relationship Type="http://schemas.openxmlformats.org/officeDocument/2006/relationships/slide" Target="/ppt/slides/slide4.xml" Id="Rbe366c9d8fe84317" /><Relationship Type="http://schemas.openxmlformats.org/officeDocument/2006/relationships/slide" Target="/ppt/slides/slide5.xml" Id="R21f2dfe2aac54bb2" /><Relationship Type="http://schemas.openxmlformats.org/officeDocument/2006/relationships/slide" Target="/ppt/slides/slide6.xml" Id="Rc18925260fc649ab" /><Relationship Type="http://schemas.openxmlformats.org/officeDocument/2006/relationships/slide" Target="/ppt/slides/slide7.xml" Id="R7d5bce5ea73e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a8c4e8f6e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90361fc564d57" /><Relationship Type="http://schemas.openxmlformats.org/officeDocument/2006/relationships/theme" Target="/ppt/slideMasters/theme/theme1.xml" Id="Rcb7e9a098309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90361fc56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920d7915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36546dab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70c0cd135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38d2677c3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d0312909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26d64014f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10ad8c84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GRANÅS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GRANÅS EIENDOM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46 102 819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52 694 938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 HOLDING I AS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 KLAUS OLAV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WICKLUND HELEN GRANÅS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99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GRANÅS EIENDOM AS</a:t>
            </a:r>
          </a:p>
        </p:txBody>
      </p:sp>
    </p:spTree>
  </p:cSld>
  <p:clrMapOvr>
    <a:masterClrMapping xmlns:a="http://schemas.openxmlformats.org/drawingml/2006/main"/>
  </p:clrMapOvr>
</p:sld>
</file>