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94671b95d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c5da2c38e48f5"/>
  </p:sldMasterIdLst>
  <p:sldIdLst>
    <p:sldId xmlns:r="http://schemas.openxmlformats.org/officeDocument/2006/relationships" id="256" r:id="R07ab789bb3dc45ef"/>
    <p:sldId xmlns:r="http://schemas.openxmlformats.org/officeDocument/2006/relationships" id="257" r:id="R71d83af0d99248e5"/>
    <p:sldId xmlns:r="http://schemas.openxmlformats.org/officeDocument/2006/relationships" id="258" r:id="Rc31bbefa2a064b51"/>
    <p:sldId xmlns:r="http://schemas.openxmlformats.org/officeDocument/2006/relationships" id="259" r:id="R5c7680e9bb1f4123"/>
    <p:sldId xmlns:r="http://schemas.openxmlformats.org/officeDocument/2006/relationships" id="260" r:id="Rd5faac1807b64187"/>
    <p:sldId xmlns:r="http://schemas.openxmlformats.org/officeDocument/2006/relationships" id="261" r:id="R0fee8cae43324e4b"/>
    <p:sldId xmlns:r="http://schemas.openxmlformats.org/officeDocument/2006/relationships" id="262" r:id="R7eecfc5827af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c5da2c38e48f5" /><Relationship Type="http://schemas.openxmlformats.org/officeDocument/2006/relationships/slide" Target="/ppt/slides/slide1.xml" Id="R07ab789bb3dc45ef" /><Relationship Type="http://schemas.openxmlformats.org/officeDocument/2006/relationships/slide" Target="/ppt/slides/slide2.xml" Id="R71d83af0d99248e5" /><Relationship Type="http://schemas.openxmlformats.org/officeDocument/2006/relationships/slide" Target="/ppt/slides/slide3.xml" Id="Rc31bbefa2a064b51" /><Relationship Type="http://schemas.openxmlformats.org/officeDocument/2006/relationships/slide" Target="/ppt/slides/slide4.xml" Id="R5c7680e9bb1f4123" /><Relationship Type="http://schemas.openxmlformats.org/officeDocument/2006/relationships/slide" Target="/ppt/slides/slide5.xml" Id="Rd5faac1807b64187" /><Relationship Type="http://schemas.openxmlformats.org/officeDocument/2006/relationships/slide" Target="/ppt/slides/slide6.xml" Id="R0fee8cae43324e4b" /><Relationship Type="http://schemas.openxmlformats.org/officeDocument/2006/relationships/slide" Target="/ppt/slides/slide7.xml" Id="R7eecfc5827af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8538d2d7949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d1f5f61247df" /><Relationship Type="http://schemas.openxmlformats.org/officeDocument/2006/relationships/theme" Target="/ppt/slideMasters/theme/theme1.xml" Id="R1ea82a1166c8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1d1f5f612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078e6cfe42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89ce5ec9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6591de6d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50b54987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ec402e52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ee58bdd4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8e194309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LØFTE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LØFTE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49 575 319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6 713 050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SK1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LØFTE AS</a:t>
            </a:r>
          </a:p>
        </p:txBody>
      </p:sp>
    </p:spTree>
  </p:cSld>
  <p:clrMapOvr>
    <a:masterClrMapping xmlns:a="http://schemas.openxmlformats.org/drawingml/2006/main"/>
  </p:clrMapOvr>
</p:sld>
</file>