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07bca97eb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19f03b4e1428a"/>
  </p:sldMasterIdLst>
  <p:sldIdLst>
    <p:sldId xmlns:r="http://schemas.openxmlformats.org/officeDocument/2006/relationships" id="256" r:id="R4e4aea5495ce4096"/>
    <p:sldId xmlns:r="http://schemas.openxmlformats.org/officeDocument/2006/relationships" id="257" r:id="R84cea67b1b894f45"/>
    <p:sldId xmlns:r="http://schemas.openxmlformats.org/officeDocument/2006/relationships" id="258" r:id="Rf8321f0163784acf"/>
    <p:sldId xmlns:r="http://schemas.openxmlformats.org/officeDocument/2006/relationships" id="259" r:id="R49333bad71074217"/>
    <p:sldId xmlns:r="http://schemas.openxmlformats.org/officeDocument/2006/relationships" id="260" r:id="R63655d5a31c14366"/>
    <p:sldId xmlns:r="http://schemas.openxmlformats.org/officeDocument/2006/relationships" id="261" r:id="R7c149b936564489f"/>
    <p:sldId xmlns:r="http://schemas.openxmlformats.org/officeDocument/2006/relationships" id="262" r:id="R522a84602b13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19f03b4e1428a" /><Relationship Type="http://schemas.openxmlformats.org/officeDocument/2006/relationships/slide" Target="/ppt/slides/slide1.xml" Id="R4e4aea5495ce4096" /><Relationship Type="http://schemas.openxmlformats.org/officeDocument/2006/relationships/slide" Target="/ppt/slides/slide2.xml" Id="R84cea67b1b894f45" /><Relationship Type="http://schemas.openxmlformats.org/officeDocument/2006/relationships/slide" Target="/ppt/slides/slide3.xml" Id="Rf8321f0163784acf" /><Relationship Type="http://schemas.openxmlformats.org/officeDocument/2006/relationships/slide" Target="/ppt/slides/slide4.xml" Id="R49333bad71074217" /><Relationship Type="http://schemas.openxmlformats.org/officeDocument/2006/relationships/slide" Target="/ppt/slides/slide5.xml" Id="R63655d5a31c14366" /><Relationship Type="http://schemas.openxmlformats.org/officeDocument/2006/relationships/slide" Target="/ppt/slides/slide6.xml" Id="R7c149b936564489f" /><Relationship Type="http://schemas.openxmlformats.org/officeDocument/2006/relationships/slide" Target="/ppt/slides/slide7.xml" Id="R522a84602b13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9bfcb7294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761fc57fd42e2" /><Relationship Type="http://schemas.openxmlformats.org/officeDocument/2006/relationships/theme" Target="/ppt/slideMasters/theme/theme1.xml" Id="Rdefe61541b86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761fc57fd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ad00cf39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3826c59a8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ba286c70c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bf7da413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a37df9eb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a5524182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c2282c76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ENTREPRENØR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591 417 000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195 771 000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VEIDEKKE ENTREPRENØR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5M HOLDING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GISS HOLDING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TRINH HOLDING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66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www.grande-entreprenor.no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912 051 625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GRANDE ENTREPRENØR AS</a:t>
            </a:r>
          </a:p>
        </p:txBody>
      </p:sp>
    </p:spTree>
  </p:cSld>
  <p:clrMapOvr>
    <a:masterClrMapping xmlns:a="http://schemas.openxmlformats.org/drawingml/2006/main"/>
  </p:clrMapOvr>
</p:sld>
</file>