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42766f18e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fb6f73bad4fc3"/>
  </p:sldMasterIdLst>
  <p:sldIdLst>
    <p:sldId xmlns:r="http://schemas.openxmlformats.org/officeDocument/2006/relationships" id="256" r:id="R1f3c0b6704e04e5e"/>
    <p:sldId xmlns:r="http://schemas.openxmlformats.org/officeDocument/2006/relationships" id="257" r:id="R14910732d2df4a19"/>
    <p:sldId xmlns:r="http://schemas.openxmlformats.org/officeDocument/2006/relationships" id="258" r:id="R050cef61556d4d75"/>
    <p:sldId xmlns:r="http://schemas.openxmlformats.org/officeDocument/2006/relationships" id="259" r:id="Refa0ec4dd69a425a"/>
    <p:sldId xmlns:r="http://schemas.openxmlformats.org/officeDocument/2006/relationships" id="260" r:id="Ra009abef11664f20"/>
    <p:sldId xmlns:r="http://schemas.openxmlformats.org/officeDocument/2006/relationships" id="261" r:id="R4ea3044627a64ef4"/>
    <p:sldId xmlns:r="http://schemas.openxmlformats.org/officeDocument/2006/relationships" id="262" r:id="Rbdfa4a02a421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fb6f73bad4fc3" /><Relationship Type="http://schemas.openxmlformats.org/officeDocument/2006/relationships/slide" Target="/ppt/slides/slide1.xml" Id="R1f3c0b6704e04e5e" /><Relationship Type="http://schemas.openxmlformats.org/officeDocument/2006/relationships/slide" Target="/ppt/slides/slide2.xml" Id="R14910732d2df4a19" /><Relationship Type="http://schemas.openxmlformats.org/officeDocument/2006/relationships/slide" Target="/ppt/slides/slide3.xml" Id="R050cef61556d4d75" /><Relationship Type="http://schemas.openxmlformats.org/officeDocument/2006/relationships/slide" Target="/ppt/slides/slide4.xml" Id="Refa0ec4dd69a425a" /><Relationship Type="http://schemas.openxmlformats.org/officeDocument/2006/relationships/slide" Target="/ppt/slides/slide5.xml" Id="Ra009abef11664f20" /><Relationship Type="http://schemas.openxmlformats.org/officeDocument/2006/relationships/slide" Target="/ppt/slides/slide6.xml" Id="R4ea3044627a64ef4" /><Relationship Type="http://schemas.openxmlformats.org/officeDocument/2006/relationships/slide" Target="/ppt/slides/slide7.xml" Id="Rbdfa4a02a421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2cf107d85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01d1c9b64cbe" /><Relationship Type="http://schemas.openxmlformats.org/officeDocument/2006/relationships/theme" Target="/ppt/slideMasters/theme/theme1.xml" Id="Re7c29393e5cd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e01d1c9b6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786888b3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a82ea2f7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d4b3cea3b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2dfffdeb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98f5e0f5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07357590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f435d6e8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RENI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2 354 182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Fenesveien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912 052 516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RENI INVEST AS</a:t>
            </a:r>
          </a:p>
        </p:txBody>
      </p:sp>
    </p:spTree>
  </p:cSld>
  <p:clrMapOvr>
    <a:masterClrMapping xmlns:a="http://schemas.openxmlformats.org/drawingml/2006/main"/>
  </p:clrMapOvr>
</p:sld>
</file>