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f685e872c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8a861792a4288"/>
  </p:sldMasterIdLst>
  <p:sldIdLst>
    <p:sldId xmlns:r="http://schemas.openxmlformats.org/officeDocument/2006/relationships" id="256" r:id="R9567d197648a4ab5"/>
    <p:sldId xmlns:r="http://schemas.openxmlformats.org/officeDocument/2006/relationships" id="257" r:id="R2be4256319e544bc"/>
    <p:sldId xmlns:r="http://schemas.openxmlformats.org/officeDocument/2006/relationships" id="258" r:id="R12fb102591c94f42"/>
    <p:sldId xmlns:r="http://schemas.openxmlformats.org/officeDocument/2006/relationships" id="259" r:id="Rc1ad6640d8fa4864"/>
    <p:sldId xmlns:r="http://schemas.openxmlformats.org/officeDocument/2006/relationships" id="260" r:id="R604e62f4e3ac45d4"/>
    <p:sldId xmlns:r="http://schemas.openxmlformats.org/officeDocument/2006/relationships" id="261" r:id="R7f3b8338502b49aa"/>
    <p:sldId xmlns:r="http://schemas.openxmlformats.org/officeDocument/2006/relationships" id="262" r:id="R62a1529279b9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8a861792a4288" /><Relationship Type="http://schemas.openxmlformats.org/officeDocument/2006/relationships/slide" Target="/ppt/slides/slide1.xml" Id="R9567d197648a4ab5" /><Relationship Type="http://schemas.openxmlformats.org/officeDocument/2006/relationships/slide" Target="/ppt/slides/slide2.xml" Id="R2be4256319e544bc" /><Relationship Type="http://schemas.openxmlformats.org/officeDocument/2006/relationships/slide" Target="/ppt/slides/slide3.xml" Id="R12fb102591c94f42" /><Relationship Type="http://schemas.openxmlformats.org/officeDocument/2006/relationships/slide" Target="/ppt/slides/slide4.xml" Id="Rc1ad6640d8fa4864" /><Relationship Type="http://schemas.openxmlformats.org/officeDocument/2006/relationships/slide" Target="/ppt/slides/slide5.xml" Id="R604e62f4e3ac45d4" /><Relationship Type="http://schemas.openxmlformats.org/officeDocument/2006/relationships/slide" Target="/ppt/slides/slide6.xml" Id="R7f3b8338502b49aa" /><Relationship Type="http://schemas.openxmlformats.org/officeDocument/2006/relationships/slide" Target="/ppt/slides/slide7.xml" Id="R62a1529279b9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0317e7f61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b771eeba4902" /><Relationship Type="http://schemas.openxmlformats.org/officeDocument/2006/relationships/theme" Target="/ppt/slideMasters/theme/theme1.xml" Id="R5baa5fc7b957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0b771eeba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7c8e34a56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4f9d9a59b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303df212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d29373741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c5439f8a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5d21b43e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b286e0b7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LAW ADVOKATFIRMA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247 398 000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STIG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DALHEIM CATHRINE BJERKE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FREDLUND JAN OVE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KJØRSVIK ODDGEIR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