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dff0dac5a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79e2754824bca"/>
  </p:sldMasterIdLst>
  <p:sldIdLst>
    <p:sldId xmlns:r="http://schemas.openxmlformats.org/officeDocument/2006/relationships" id="256" r:id="R7883edb743da4134"/>
    <p:sldId xmlns:r="http://schemas.openxmlformats.org/officeDocument/2006/relationships" id="257" r:id="Ra20f7e56b62a4561"/>
    <p:sldId xmlns:r="http://schemas.openxmlformats.org/officeDocument/2006/relationships" id="258" r:id="Red186b8025f64416"/>
    <p:sldId xmlns:r="http://schemas.openxmlformats.org/officeDocument/2006/relationships" id="259" r:id="Rd6f496d7b1d34605"/>
    <p:sldId xmlns:r="http://schemas.openxmlformats.org/officeDocument/2006/relationships" id="260" r:id="Rfa602bcdfce4483f"/>
    <p:sldId xmlns:r="http://schemas.openxmlformats.org/officeDocument/2006/relationships" id="261" r:id="Rca4696a56a4a407c"/>
    <p:sldId xmlns:r="http://schemas.openxmlformats.org/officeDocument/2006/relationships" id="262" r:id="Rcc8950747d13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79e2754824bca" /><Relationship Type="http://schemas.openxmlformats.org/officeDocument/2006/relationships/slide" Target="/ppt/slides/slide1.xml" Id="R7883edb743da4134" /><Relationship Type="http://schemas.openxmlformats.org/officeDocument/2006/relationships/slide" Target="/ppt/slides/slide2.xml" Id="Ra20f7e56b62a4561" /><Relationship Type="http://schemas.openxmlformats.org/officeDocument/2006/relationships/slide" Target="/ppt/slides/slide3.xml" Id="Red186b8025f64416" /><Relationship Type="http://schemas.openxmlformats.org/officeDocument/2006/relationships/slide" Target="/ppt/slides/slide4.xml" Id="Rd6f496d7b1d34605" /><Relationship Type="http://schemas.openxmlformats.org/officeDocument/2006/relationships/slide" Target="/ppt/slides/slide5.xml" Id="Rfa602bcdfce4483f" /><Relationship Type="http://schemas.openxmlformats.org/officeDocument/2006/relationships/slide" Target="/ppt/slides/slide6.xml" Id="Rca4696a56a4a407c" /><Relationship Type="http://schemas.openxmlformats.org/officeDocument/2006/relationships/slide" Target="/ppt/slides/slide7.xml" Id="Rcc8950747d13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143aa2116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6ed10e93a43cd" /><Relationship Type="http://schemas.openxmlformats.org/officeDocument/2006/relationships/theme" Target="/ppt/slideMasters/theme/theme1.xml" Id="R067842a8dac6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6ed10e93a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9354eb912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a2b222fb744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99599b7ed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add8462ca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cb1891f5c48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b6583afda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e4acc96eb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PEBENO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PEBENO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PEBENO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PEBENO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PEBENO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PEBENO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253 620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1 419 984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PEBENO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BØRSETH ENODD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PEBENO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912 062 546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PEBENO HOLDING AS</a:t>
            </a:r>
          </a:p>
        </p:txBody>
      </p:sp>
    </p:spTree>
  </p:cSld>
  <p:clrMapOvr>
    <a:masterClrMapping xmlns:a="http://schemas.openxmlformats.org/drawingml/2006/main"/>
  </p:clrMapOvr>
</p:sld>
</file>