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bad14fd7f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2d7c3c00643ea"/>
  </p:sldMasterIdLst>
  <p:sldIdLst>
    <p:sldId xmlns:r="http://schemas.openxmlformats.org/officeDocument/2006/relationships" id="256" r:id="Rca705540ee2649e6"/>
    <p:sldId xmlns:r="http://schemas.openxmlformats.org/officeDocument/2006/relationships" id="257" r:id="R33c4e2345ae44325"/>
    <p:sldId xmlns:r="http://schemas.openxmlformats.org/officeDocument/2006/relationships" id="258" r:id="R0a3da9a419a84248"/>
    <p:sldId xmlns:r="http://schemas.openxmlformats.org/officeDocument/2006/relationships" id="259" r:id="Rfb1014208b004a26"/>
    <p:sldId xmlns:r="http://schemas.openxmlformats.org/officeDocument/2006/relationships" id="260" r:id="R87987144f04a4d98"/>
    <p:sldId xmlns:r="http://schemas.openxmlformats.org/officeDocument/2006/relationships" id="261" r:id="Rbb4e0525bd5042b5"/>
    <p:sldId xmlns:r="http://schemas.openxmlformats.org/officeDocument/2006/relationships" id="262" r:id="R7310fef363ca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2d7c3c00643ea" /><Relationship Type="http://schemas.openxmlformats.org/officeDocument/2006/relationships/slide" Target="/ppt/slides/slide1.xml" Id="Rca705540ee2649e6" /><Relationship Type="http://schemas.openxmlformats.org/officeDocument/2006/relationships/slide" Target="/ppt/slides/slide2.xml" Id="R33c4e2345ae44325" /><Relationship Type="http://schemas.openxmlformats.org/officeDocument/2006/relationships/slide" Target="/ppt/slides/slide3.xml" Id="R0a3da9a419a84248" /><Relationship Type="http://schemas.openxmlformats.org/officeDocument/2006/relationships/slide" Target="/ppt/slides/slide4.xml" Id="Rfb1014208b004a26" /><Relationship Type="http://schemas.openxmlformats.org/officeDocument/2006/relationships/slide" Target="/ppt/slides/slide5.xml" Id="R87987144f04a4d98" /><Relationship Type="http://schemas.openxmlformats.org/officeDocument/2006/relationships/slide" Target="/ppt/slides/slide6.xml" Id="Rbb4e0525bd5042b5" /><Relationship Type="http://schemas.openxmlformats.org/officeDocument/2006/relationships/slide" Target="/ppt/slides/slide7.xml" Id="R7310fef363ca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443691246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b39af92b481f" /><Relationship Type="http://schemas.openxmlformats.org/officeDocument/2006/relationships/theme" Target="/ppt/slideMasters/theme/theme1.xml" Id="R208c410fa94d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0b39af92b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c6582125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3d8d1e6c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2604385b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b88d5a4e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e1d374c3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0df5acb8f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665044c7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FAMILIERÅDGIVNING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BÅRD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Meierkollen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