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11beb2234943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91096e68564a83"/>
  </p:sldMasterIdLst>
  <p:sldIdLst>
    <p:sldId xmlns:r="http://schemas.openxmlformats.org/officeDocument/2006/relationships" id="256" r:id="Rb65516245fb24a17"/>
    <p:sldId xmlns:r="http://schemas.openxmlformats.org/officeDocument/2006/relationships" id="257" r:id="R727bbb74c52a48e0"/>
    <p:sldId xmlns:r="http://schemas.openxmlformats.org/officeDocument/2006/relationships" id="258" r:id="R73d8e28a00f2451c"/>
    <p:sldId xmlns:r="http://schemas.openxmlformats.org/officeDocument/2006/relationships" id="259" r:id="R3bed964863f44898"/>
    <p:sldId xmlns:r="http://schemas.openxmlformats.org/officeDocument/2006/relationships" id="260" r:id="R407de378094c4380"/>
    <p:sldId xmlns:r="http://schemas.openxmlformats.org/officeDocument/2006/relationships" id="261" r:id="Reb14ef8a55a74c08"/>
    <p:sldId xmlns:r="http://schemas.openxmlformats.org/officeDocument/2006/relationships" id="262" r:id="R7195a791580b48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91096e68564a83" /><Relationship Type="http://schemas.openxmlformats.org/officeDocument/2006/relationships/slide" Target="/ppt/slides/slide1.xml" Id="Rb65516245fb24a17" /><Relationship Type="http://schemas.openxmlformats.org/officeDocument/2006/relationships/slide" Target="/ppt/slides/slide2.xml" Id="R727bbb74c52a48e0" /><Relationship Type="http://schemas.openxmlformats.org/officeDocument/2006/relationships/slide" Target="/ppt/slides/slide3.xml" Id="R73d8e28a00f2451c" /><Relationship Type="http://schemas.openxmlformats.org/officeDocument/2006/relationships/slide" Target="/ppt/slides/slide4.xml" Id="R3bed964863f44898" /><Relationship Type="http://schemas.openxmlformats.org/officeDocument/2006/relationships/slide" Target="/ppt/slides/slide5.xml" Id="R407de378094c4380" /><Relationship Type="http://schemas.openxmlformats.org/officeDocument/2006/relationships/slide" Target="/ppt/slides/slide6.xml" Id="Reb14ef8a55a74c08" /><Relationship Type="http://schemas.openxmlformats.org/officeDocument/2006/relationships/slide" Target="/ppt/slides/slide7.xml" Id="R7195a791580b48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3d4a5db32441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1330f343849a3" /><Relationship Type="http://schemas.openxmlformats.org/officeDocument/2006/relationships/theme" Target="/ppt/slideMasters/theme/theme1.xml" Id="R536b538381df42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91330f343849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b74ac66bb41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1f38ca28844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fe5b0523a4f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a85b8105a43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55d34820644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8139154384c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42f44c1f043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MURERCOMPANIET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MURERCOMPANIET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MURERCOMPANIET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MURERCOMPANIET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MURERCOMPANIET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MURERCOMPANIET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49 253 719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6 760 843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6 459 728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36 378 599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46 709 207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MURERCOMPANIET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MURERCOMPANIET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Cellulosen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45 44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post@murercompaniet.no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www.murercompaniet.no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912 065 332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MURERCOMPANIET AS</a:t>
            </a:r>
          </a:p>
        </p:txBody>
      </p:sp>
    </p:spTree>
  </p:cSld>
  <p:clrMapOvr>
    <a:masterClrMapping xmlns:a="http://schemas.openxmlformats.org/drawingml/2006/main"/>
  </p:clrMapOvr>
</p:sld>
</file>