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eac69baf0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1597ef0fb4e37"/>
  </p:sldMasterIdLst>
  <p:sldIdLst>
    <p:sldId xmlns:r="http://schemas.openxmlformats.org/officeDocument/2006/relationships" id="256" r:id="Rf26ea85876324c76"/>
    <p:sldId xmlns:r="http://schemas.openxmlformats.org/officeDocument/2006/relationships" id="257" r:id="Rf719b2ecef084b97"/>
    <p:sldId xmlns:r="http://schemas.openxmlformats.org/officeDocument/2006/relationships" id="258" r:id="Rf7d128b972604725"/>
    <p:sldId xmlns:r="http://schemas.openxmlformats.org/officeDocument/2006/relationships" id="259" r:id="Re75dc880aae04331"/>
    <p:sldId xmlns:r="http://schemas.openxmlformats.org/officeDocument/2006/relationships" id="260" r:id="R9885054774db41d7"/>
    <p:sldId xmlns:r="http://schemas.openxmlformats.org/officeDocument/2006/relationships" id="261" r:id="R0f21318146a14a1b"/>
    <p:sldId xmlns:r="http://schemas.openxmlformats.org/officeDocument/2006/relationships" id="262" r:id="R5ec6c201d026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1597ef0fb4e37" /><Relationship Type="http://schemas.openxmlformats.org/officeDocument/2006/relationships/slide" Target="/ppt/slides/slide1.xml" Id="Rf26ea85876324c76" /><Relationship Type="http://schemas.openxmlformats.org/officeDocument/2006/relationships/slide" Target="/ppt/slides/slide2.xml" Id="Rf719b2ecef084b97" /><Relationship Type="http://schemas.openxmlformats.org/officeDocument/2006/relationships/slide" Target="/ppt/slides/slide3.xml" Id="Rf7d128b972604725" /><Relationship Type="http://schemas.openxmlformats.org/officeDocument/2006/relationships/slide" Target="/ppt/slides/slide4.xml" Id="Re75dc880aae04331" /><Relationship Type="http://schemas.openxmlformats.org/officeDocument/2006/relationships/slide" Target="/ppt/slides/slide5.xml" Id="R9885054774db41d7" /><Relationship Type="http://schemas.openxmlformats.org/officeDocument/2006/relationships/slide" Target="/ppt/slides/slide6.xml" Id="R0f21318146a14a1b" /><Relationship Type="http://schemas.openxmlformats.org/officeDocument/2006/relationships/slide" Target="/ppt/slides/slide7.xml" Id="R5ec6c201d026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dc4b5e766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074840a447c7" /><Relationship Type="http://schemas.openxmlformats.org/officeDocument/2006/relationships/theme" Target="/ppt/slideMasters/theme/theme1.xml" Id="R5bfdd06f2fb4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2074840a4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137a9315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ace60915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5e88a631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20dedcd6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cde4f04e1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3fe3823a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f0f6a66ef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