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514ca91f3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d07a453664b2d"/>
  </p:sldMasterIdLst>
  <p:sldIdLst>
    <p:sldId xmlns:r="http://schemas.openxmlformats.org/officeDocument/2006/relationships" id="256" r:id="R15a326f3a4b9475b"/>
    <p:sldId xmlns:r="http://schemas.openxmlformats.org/officeDocument/2006/relationships" id="257" r:id="R979fbd7662424f02"/>
    <p:sldId xmlns:r="http://schemas.openxmlformats.org/officeDocument/2006/relationships" id="258" r:id="R68c080a8130d4353"/>
    <p:sldId xmlns:r="http://schemas.openxmlformats.org/officeDocument/2006/relationships" id="259" r:id="R6473bda0790445a4"/>
    <p:sldId xmlns:r="http://schemas.openxmlformats.org/officeDocument/2006/relationships" id="260" r:id="Re7320dc3491f4f19"/>
    <p:sldId xmlns:r="http://schemas.openxmlformats.org/officeDocument/2006/relationships" id="261" r:id="R5001bcb94280495d"/>
    <p:sldId xmlns:r="http://schemas.openxmlformats.org/officeDocument/2006/relationships" id="262" r:id="R14209f271ba2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d07a453664b2d" /><Relationship Type="http://schemas.openxmlformats.org/officeDocument/2006/relationships/slide" Target="/ppt/slides/slide1.xml" Id="R15a326f3a4b9475b" /><Relationship Type="http://schemas.openxmlformats.org/officeDocument/2006/relationships/slide" Target="/ppt/slides/slide2.xml" Id="R979fbd7662424f02" /><Relationship Type="http://schemas.openxmlformats.org/officeDocument/2006/relationships/slide" Target="/ppt/slides/slide3.xml" Id="R68c080a8130d4353" /><Relationship Type="http://schemas.openxmlformats.org/officeDocument/2006/relationships/slide" Target="/ppt/slides/slide4.xml" Id="R6473bda0790445a4" /><Relationship Type="http://schemas.openxmlformats.org/officeDocument/2006/relationships/slide" Target="/ppt/slides/slide5.xml" Id="Re7320dc3491f4f19" /><Relationship Type="http://schemas.openxmlformats.org/officeDocument/2006/relationships/slide" Target="/ppt/slides/slide6.xml" Id="R5001bcb94280495d" /><Relationship Type="http://schemas.openxmlformats.org/officeDocument/2006/relationships/slide" Target="/ppt/slides/slide7.xml" Id="R14209f271ba2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149d198b0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3862d77344ab" /><Relationship Type="http://schemas.openxmlformats.org/officeDocument/2006/relationships/theme" Target="/ppt/slideMasters/theme/theme1.xml" Id="R61b860c8b975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73862d773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45131924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e554ebdb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7b684ef2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ebe97c8a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98308723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1af50c88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9a4fa37d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RØRLEGGERBEDRIFT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169 288 178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12 924 346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11 232 424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89 887 434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RØRLEGGERBEDRIFT AS</a:t>
            </a:r>
          </a:p>
        </p:txBody>
      </p:sp>
    </p:spTree>
  </p:cSld>
  <p:clrMapOvr>
    <a:masterClrMapping xmlns:a="http://schemas.openxmlformats.org/drawingml/2006/main"/>
  </p:clrMapOvr>
</p:sld>
</file>