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9dc83895ed46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658754755f4aa4"/>
  </p:sldMasterIdLst>
  <p:sldIdLst>
    <p:sldId xmlns:r="http://schemas.openxmlformats.org/officeDocument/2006/relationships" id="256" r:id="R308e7f91a4364837"/>
    <p:sldId xmlns:r="http://schemas.openxmlformats.org/officeDocument/2006/relationships" id="257" r:id="Ra86a29858f704245"/>
    <p:sldId xmlns:r="http://schemas.openxmlformats.org/officeDocument/2006/relationships" id="258" r:id="R0af2d51c522d479c"/>
    <p:sldId xmlns:r="http://schemas.openxmlformats.org/officeDocument/2006/relationships" id="259" r:id="Rb7a6a254903b48bf"/>
    <p:sldId xmlns:r="http://schemas.openxmlformats.org/officeDocument/2006/relationships" id="260" r:id="R3ec2d5a8620c410a"/>
    <p:sldId xmlns:r="http://schemas.openxmlformats.org/officeDocument/2006/relationships" id="261" r:id="Ra7196f10e0514d58"/>
    <p:sldId xmlns:r="http://schemas.openxmlformats.org/officeDocument/2006/relationships" id="262" r:id="Rea47ca2b00aa4d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658754755f4aa4" /><Relationship Type="http://schemas.openxmlformats.org/officeDocument/2006/relationships/slide" Target="/ppt/slides/slide1.xml" Id="R308e7f91a4364837" /><Relationship Type="http://schemas.openxmlformats.org/officeDocument/2006/relationships/slide" Target="/ppt/slides/slide2.xml" Id="Ra86a29858f704245" /><Relationship Type="http://schemas.openxmlformats.org/officeDocument/2006/relationships/slide" Target="/ppt/slides/slide3.xml" Id="R0af2d51c522d479c" /><Relationship Type="http://schemas.openxmlformats.org/officeDocument/2006/relationships/slide" Target="/ppt/slides/slide4.xml" Id="Rb7a6a254903b48bf" /><Relationship Type="http://schemas.openxmlformats.org/officeDocument/2006/relationships/slide" Target="/ppt/slides/slide5.xml" Id="R3ec2d5a8620c410a" /><Relationship Type="http://schemas.openxmlformats.org/officeDocument/2006/relationships/slide" Target="/ppt/slides/slide6.xml" Id="Ra7196f10e0514d58" /><Relationship Type="http://schemas.openxmlformats.org/officeDocument/2006/relationships/slide" Target="/ppt/slides/slide7.xml" Id="Rea47ca2b00aa4d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706268275543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ac6c777de4d22" /><Relationship Type="http://schemas.openxmlformats.org/officeDocument/2006/relationships/theme" Target="/ppt/slideMasters/theme/theme1.xml" Id="Rcde382751dbb4f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eac6c777de4d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536d85abd47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794f6d20e4a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20575b3c74e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3e8af26bf46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00aa2d28d4f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f86a2d07e4e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82627dcc242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HELGELAND VENTILASJON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HELGELAND VENTILASJON AS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16 384 581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659 525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174 451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3 517 529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11 904 474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ELEKTRO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RUMALI HOLDING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BJØRKÅS RUNE OLAV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RISHAUG TROND IVAR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THOMAS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Vestersidvegen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8656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rune@hvent.no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912 069 478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VENTILASJON AS</a:t>
            </a:r>
          </a:p>
        </p:txBody>
      </p:sp>
    </p:spTree>
  </p:cSld>
  <p:clrMapOvr>
    <a:masterClrMapping xmlns:a="http://schemas.openxmlformats.org/drawingml/2006/main"/>
  </p:clrMapOvr>
</p:sld>
</file>