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178d25dc5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48e2ced8e41a8"/>
  </p:sldMasterIdLst>
  <p:sldIdLst>
    <p:sldId xmlns:r="http://schemas.openxmlformats.org/officeDocument/2006/relationships" id="256" r:id="R39d1483cc30341ce"/>
    <p:sldId xmlns:r="http://schemas.openxmlformats.org/officeDocument/2006/relationships" id="257" r:id="Re59891acc7df4ae3"/>
    <p:sldId xmlns:r="http://schemas.openxmlformats.org/officeDocument/2006/relationships" id="258" r:id="Rd0fc276d65754b29"/>
    <p:sldId xmlns:r="http://schemas.openxmlformats.org/officeDocument/2006/relationships" id="259" r:id="R61f9efa71dff41d5"/>
    <p:sldId xmlns:r="http://schemas.openxmlformats.org/officeDocument/2006/relationships" id="260" r:id="Rffda9071dedd4b1e"/>
    <p:sldId xmlns:r="http://schemas.openxmlformats.org/officeDocument/2006/relationships" id="261" r:id="R489f9ed7cd314713"/>
    <p:sldId xmlns:r="http://schemas.openxmlformats.org/officeDocument/2006/relationships" id="262" r:id="R478ecc1ba2f4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48e2ced8e41a8" /><Relationship Type="http://schemas.openxmlformats.org/officeDocument/2006/relationships/slide" Target="/ppt/slides/slide1.xml" Id="R39d1483cc30341ce" /><Relationship Type="http://schemas.openxmlformats.org/officeDocument/2006/relationships/slide" Target="/ppt/slides/slide2.xml" Id="Re59891acc7df4ae3" /><Relationship Type="http://schemas.openxmlformats.org/officeDocument/2006/relationships/slide" Target="/ppt/slides/slide3.xml" Id="Rd0fc276d65754b29" /><Relationship Type="http://schemas.openxmlformats.org/officeDocument/2006/relationships/slide" Target="/ppt/slides/slide4.xml" Id="R61f9efa71dff41d5" /><Relationship Type="http://schemas.openxmlformats.org/officeDocument/2006/relationships/slide" Target="/ppt/slides/slide5.xml" Id="Rffda9071dedd4b1e" /><Relationship Type="http://schemas.openxmlformats.org/officeDocument/2006/relationships/slide" Target="/ppt/slides/slide6.xml" Id="R489f9ed7cd314713" /><Relationship Type="http://schemas.openxmlformats.org/officeDocument/2006/relationships/slide" Target="/ppt/slides/slide7.xml" Id="R478ecc1ba2f4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ad2871028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4331f5fe24e19" /><Relationship Type="http://schemas.openxmlformats.org/officeDocument/2006/relationships/theme" Target="/ppt/slideMasters/theme/theme1.xml" Id="R974c9be5fb1e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4331f5fe2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cc00a02e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2c7031e4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c5642332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d94d8b205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3adc6ba1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50392ac5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0eca1265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WATERSTONE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WATERSTONE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WATERSTONE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WATERSTONE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WATERSTONE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WATERSTONE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−727 214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10 852 216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20 531 466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WATERSTONE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HOLSVIK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WATERSTONE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Sørestranda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th@dykkerservice.net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912 085 716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WATERSTONE AS</a:t>
            </a:r>
          </a:p>
        </p:txBody>
      </p:sp>
    </p:spTree>
  </p:cSld>
  <p:clrMapOvr>
    <a:masterClrMapping xmlns:a="http://schemas.openxmlformats.org/drawingml/2006/main"/>
  </p:clrMapOvr>
</p:sld>
</file>