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2ade2bceb547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776d0d12074757"/>
  </p:sldMasterIdLst>
  <p:sldIdLst>
    <p:sldId xmlns:r="http://schemas.openxmlformats.org/officeDocument/2006/relationships" id="256" r:id="R7b9fe46d623c4dbc"/>
    <p:sldId xmlns:r="http://schemas.openxmlformats.org/officeDocument/2006/relationships" id="257" r:id="R171fc7c060d84db0"/>
    <p:sldId xmlns:r="http://schemas.openxmlformats.org/officeDocument/2006/relationships" id="258" r:id="R4243cc80eddd4a57"/>
    <p:sldId xmlns:r="http://schemas.openxmlformats.org/officeDocument/2006/relationships" id="259" r:id="R1380fcea82e14ce6"/>
    <p:sldId xmlns:r="http://schemas.openxmlformats.org/officeDocument/2006/relationships" id="260" r:id="R49927e2267024f23"/>
    <p:sldId xmlns:r="http://schemas.openxmlformats.org/officeDocument/2006/relationships" id="261" r:id="Rbee0322b19dd445f"/>
    <p:sldId xmlns:r="http://schemas.openxmlformats.org/officeDocument/2006/relationships" id="262" r:id="Rbd0da541e4354f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776d0d12074757" /><Relationship Type="http://schemas.openxmlformats.org/officeDocument/2006/relationships/slide" Target="/ppt/slides/slide1.xml" Id="R7b9fe46d623c4dbc" /><Relationship Type="http://schemas.openxmlformats.org/officeDocument/2006/relationships/slide" Target="/ppt/slides/slide2.xml" Id="R171fc7c060d84db0" /><Relationship Type="http://schemas.openxmlformats.org/officeDocument/2006/relationships/slide" Target="/ppt/slides/slide3.xml" Id="R4243cc80eddd4a57" /><Relationship Type="http://schemas.openxmlformats.org/officeDocument/2006/relationships/slide" Target="/ppt/slides/slide4.xml" Id="R1380fcea82e14ce6" /><Relationship Type="http://schemas.openxmlformats.org/officeDocument/2006/relationships/slide" Target="/ppt/slides/slide5.xml" Id="R49927e2267024f23" /><Relationship Type="http://schemas.openxmlformats.org/officeDocument/2006/relationships/slide" Target="/ppt/slides/slide6.xml" Id="Rbee0322b19dd445f" /><Relationship Type="http://schemas.openxmlformats.org/officeDocument/2006/relationships/slide" Target="/ppt/slides/slide7.xml" Id="Rbd0da541e4354f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ccdc51cd5d4a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bbab878c040ae" /><Relationship Type="http://schemas.openxmlformats.org/officeDocument/2006/relationships/theme" Target="/ppt/slideMasters/theme/theme1.xml" Id="Rccfd129b0aef46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bbbab878c040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bbbd71ac448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cfde5d47a4e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1516958b14f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e5af690fb44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46e7d01aa48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ea3d814f24c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80a3dbd3c4c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UAVHENGIG KONTROLL ULLENSAKER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UAVHENGIG KONTROLL ULLENSAKER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UAVHENGIG KONTROLL ULLENSAKER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UAVHENGIG KONTROLL ULLENSAKER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UAVHENGIG KONTROLL ULLENSAKER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UAVHENGIG KONTROLL ULLENSAKER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987 484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−133 038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−107 179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390 675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809 607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UAVHENGIG KONTROLL ULLENSAKER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Ø. HELLERUD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UAVHENGIG KONTROLL ULLENSAKER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Lerkelunden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2067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912 086 038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UAVHENGIG KONTROLL ULLENSAKER AS</a:t>
            </a:r>
          </a:p>
        </p:txBody>
      </p:sp>
    </p:spTree>
  </p:cSld>
  <p:clrMapOvr>
    <a:masterClrMapping xmlns:a="http://schemas.openxmlformats.org/drawingml/2006/main"/>
  </p:clrMapOvr>
</p:sld>
</file>