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0f149a63d843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c6f82c5df45de"/>
  </p:sldMasterIdLst>
  <p:sldIdLst>
    <p:sldId xmlns:r="http://schemas.openxmlformats.org/officeDocument/2006/relationships" id="256" r:id="R91dcd4c9b62247e5"/>
    <p:sldId xmlns:r="http://schemas.openxmlformats.org/officeDocument/2006/relationships" id="257" r:id="Rb7218d190afb49f3"/>
    <p:sldId xmlns:r="http://schemas.openxmlformats.org/officeDocument/2006/relationships" id="258" r:id="Rf2014d4cb9b44ff1"/>
    <p:sldId xmlns:r="http://schemas.openxmlformats.org/officeDocument/2006/relationships" id="259" r:id="Ref40f62c88404450"/>
    <p:sldId xmlns:r="http://schemas.openxmlformats.org/officeDocument/2006/relationships" id="260" r:id="Rcdea4a924b4a4721"/>
    <p:sldId xmlns:r="http://schemas.openxmlformats.org/officeDocument/2006/relationships" id="261" r:id="R1e1c9ca183334fb9"/>
    <p:sldId xmlns:r="http://schemas.openxmlformats.org/officeDocument/2006/relationships" id="262" r:id="R3788c68b689b41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c6f82c5df45de" /><Relationship Type="http://schemas.openxmlformats.org/officeDocument/2006/relationships/slide" Target="/ppt/slides/slide1.xml" Id="R91dcd4c9b62247e5" /><Relationship Type="http://schemas.openxmlformats.org/officeDocument/2006/relationships/slide" Target="/ppt/slides/slide2.xml" Id="Rb7218d190afb49f3" /><Relationship Type="http://schemas.openxmlformats.org/officeDocument/2006/relationships/slide" Target="/ppt/slides/slide3.xml" Id="Rf2014d4cb9b44ff1" /><Relationship Type="http://schemas.openxmlformats.org/officeDocument/2006/relationships/slide" Target="/ppt/slides/slide4.xml" Id="Ref40f62c88404450" /><Relationship Type="http://schemas.openxmlformats.org/officeDocument/2006/relationships/slide" Target="/ppt/slides/slide5.xml" Id="Rcdea4a924b4a4721" /><Relationship Type="http://schemas.openxmlformats.org/officeDocument/2006/relationships/slide" Target="/ppt/slides/slide6.xml" Id="R1e1c9ca183334fb9" /><Relationship Type="http://schemas.openxmlformats.org/officeDocument/2006/relationships/slide" Target="/ppt/slides/slide7.xml" Id="R3788c68b689b41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2488400b94f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7e198ae65401f" /><Relationship Type="http://schemas.openxmlformats.org/officeDocument/2006/relationships/theme" Target="/ppt/slideMasters/theme/theme1.xml" Id="R29d36743645048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77e198ae6540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8db647fd64b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c1a69ac4b41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9e827ccdd43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04c3f67944f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1aa4faf5c41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c9680a8404d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ca4043f004e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&amp; CO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32 745 287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27 978 131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48 115 071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328 066 982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391 364 792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129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912 087 174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&amp; CO AS</a:t>
            </a:r>
          </a:p>
        </p:txBody>
      </p:sp>
    </p:spTree>
  </p:cSld>
  <p:clrMapOvr>
    <a:masterClrMapping xmlns:a="http://schemas.openxmlformats.org/drawingml/2006/main"/>
  </p:clrMapOvr>
</p:sld>
</file>