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69b1d97ed244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d91183ec8c4b13"/>
  </p:sldMasterIdLst>
  <p:sldIdLst>
    <p:sldId xmlns:r="http://schemas.openxmlformats.org/officeDocument/2006/relationships" id="256" r:id="R2b5921f40aa140a3"/>
    <p:sldId xmlns:r="http://schemas.openxmlformats.org/officeDocument/2006/relationships" id="257" r:id="Rfd2e65f82f944b9f"/>
    <p:sldId xmlns:r="http://schemas.openxmlformats.org/officeDocument/2006/relationships" id="258" r:id="Ra0c5ef6393f8455d"/>
    <p:sldId xmlns:r="http://schemas.openxmlformats.org/officeDocument/2006/relationships" id="259" r:id="Re30eaad755ab4d7f"/>
    <p:sldId xmlns:r="http://schemas.openxmlformats.org/officeDocument/2006/relationships" id="260" r:id="R6010755c36a84c5a"/>
    <p:sldId xmlns:r="http://schemas.openxmlformats.org/officeDocument/2006/relationships" id="261" r:id="Rbe906f8ec1714f60"/>
    <p:sldId xmlns:r="http://schemas.openxmlformats.org/officeDocument/2006/relationships" id="262" r:id="Rbe0dab339a204a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d91183ec8c4b13" /><Relationship Type="http://schemas.openxmlformats.org/officeDocument/2006/relationships/slide" Target="/ppt/slides/slide1.xml" Id="R2b5921f40aa140a3" /><Relationship Type="http://schemas.openxmlformats.org/officeDocument/2006/relationships/slide" Target="/ppt/slides/slide2.xml" Id="Rfd2e65f82f944b9f" /><Relationship Type="http://schemas.openxmlformats.org/officeDocument/2006/relationships/slide" Target="/ppt/slides/slide3.xml" Id="Ra0c5ef6393f8455d" /><Relationship Type="http://schemas.openxmlformats.org/officeDocument/2006/relationships/slide" Target="/ppt/slides/slide4.xml" Id="Re30eaad755ab4d7f" /><Relationship Type="http://schemas.openxmlformats.org/officeDocument/2006/relationships/slide" Target="/ppt/slides/slide5.xml" Id="R6010755c36a84c5a" /><Relationship Type="http://schemas.openxmlformats.org/officeDocument/2006/relationships/slide" Target="/ppt/slides/slide6.xml" Id="Rbe906f8ec1714f60" /><Relationship Type="http://schemas.openxmlformats.org/officeDocument/2006/relationships/slide" Target="/ppt/slides/slide7.xml" Id="Rbe0dab339a204a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cc27d9c9a34a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764308ee744ef" /><Relationship Type="http://schemas.openxmlformats.org/officeDocument/2006/relationships/theme" Target="/ppt/slideMasters/theme/theme1.xml" Id="Rae44f2a97de14d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f764308ee744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639e5e0b04a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b913f5c024f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8e909c7c94e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2a90f311a4e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61cf9b5d247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3e91ec6344f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d3037b1744a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KJETIL EFTEVÅG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KJETIL EFTEVÅG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KJETIL EFTEVÅG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KJETIL EFTEVÅG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KJETIL EFTEVÅG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KJETIL EFTEVÅG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3 536 725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388 996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452 205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8 854 838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9 418 666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KJETIL EFTEVÅG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EFTEVÅG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KJETIL EFTEVÅG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Eftevågveien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912 087 417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KJETIL EFTEVÅG AS</a:t>
            </a:r>
          </a:p>
        </p:txBody>
      </p:sp>
    </p:spTree>
  </p:cSld>
  <p:clrMapOvr>
    <a:masterClrMapping xmlns:a="http://schemas.openxmlformats.org/drawingml/2006/main"/>
  </p:clrMapOvr>
</p:sld>
</file>