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9ac5c7c2e49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50e84cb6b4d51"/>
  </p:sldMasterIdLst>
  <p:sldIdLst>
    <p:sldId xmlns:r="http://schemas.openxmlformats.org/officeDocument/2006/relationships" id="256" r:id="Rf826ac33d767476a"/>
    <p:sldId xmlns:r="http://schemas.openxmlformats.org/officeDocument/2006/relationships" id="257" r:id="R9ca6c8260af64123"/>
    <p:sldId xmlns:r="http://schemas.openxmlformats.org/officeDocument/2006/relationships" id="258" r:id="R3a2404c01bae4ae8"/>
    <p:sldId xmlns:r="http://schemas.openxmlformats.org/officeDocument/2006/relationships" id="259" r:id="R2c3080f4b647494e"/>
    <p:sldId xmlns:r="http://schemas.openxmlformats.org/officeDocument/2006/relationships" id="260" r:id="Reb1585a4349c4645"/>
    <p:sldId xmlns:r="http://schemas.openxmlformats.org/officeDocument/2006/relationships" id="261" r:id="R5ba52905042b4fae"/>
    <p:sldId xmlns:r="http://schemas.openxmlformats.org/officeDocument/2006/relationships" id="262" r:id="R1bfe977a332043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50e84cb6b4d51" /><Relationship Type="http://schemas.openxmlformats.org/officeDocument/2006/relationships/slide" Target="/ppt/slides/slide1.xml" Id="Rf826ac33d767476a" /><Relationship Type="http://schemas.openxmlformats.org/officeDocument/2006/relationships/slide" Target="/ppt/slides/slide2.xml" Id="R9ca6c8260af64123" /><Relationship Type="http://schemas.openxmlformats.org/officeDocument/2006/relationships/slide" Target="/ppt/slides/slide3.xml" Id="R3a2404c01bae4ae8" /><Relationship Type="http://schemas.openxmlformats.org/officeDocument/2006/relationships/slide" Target="/ppt/slides/slide4.xml" Id="R2c3080f4b647494e" /><Relationship Type="http://schemas.openxmlformats.org/officeDocument/2006/relationships/slide" Target="/ppt/slides/slide5.xml" Id="Reb1585a4349c4645" /><Relationship Type="http://schemas.openxmlformats.org/officeDocument/2006/relationships/slide" Target="/ppt/slides/slide6.xml" Id="R5ba52905042b4fae" /><Relationship Type="http://schemas.openxmlformats.org/officeDocument/2006/relationships/slide" Target="/ppt/slides/slide7.xml" Id="R1bfe977a332043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e69934de0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ed1eb550943c6" /><Relationship Type="http://schemas.openxmlformats.org/officeDocument/2006/relationships/theme" Target="/ppt/slideMasters/theme/theme1.xml" Id="R624ca74a66de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ed1eb5509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fc6d6bb92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1fca391dc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80beb144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63491f1f7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6106ddc6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e9660120c45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c4cac1ba9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Erling Grimsrud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Grimsrud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Grimsrud AS ble etablert [år] og holder til i Tistedal.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Grimsrud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Grimsrud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Grimsrud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31 379 017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−2 457 824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41 575 961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48 158 310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Grimsrud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GRIMSRUD UTVIKLING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Grimsrud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Flatebyveien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1792 Tistedal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912 090 760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Erling Grimsrud AS</a:t>
            </a:r>
          </a:p>
        </p:txBody>
      </p:sp>
    </p:spTree>
  </p:cSld>
  <p:clrMapOvr>
    <a:masterClrMapping xmlns:a="http://schemas.openxmlformats.org/drawingml/2006/main"/>
  </p:clrMapOvr>
</p:sld>
</file>