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f421e1582c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0a43d1df645f3"/>
  </p:sldMasterIdLst>
  <p:sldIdLst>
    <p:sldId xmlns:r="http://schemas.openxmlformats.org/officeDocument/2006/relationships" id="256" r:id="R363401c478124be9"/>
    <p:sldId xmlns:r="http://schemas.openxmlformats.org/officeDocument/2006/relationships" id="257" r:id="R49e186cafcb44acb"/>
    <p:sldId xmlns:r="http://schemas.openxmlformats.org/officeDocument/2006/relationships" id="258" r:id="R301ed316ec5940fb"/>
    <p:sldId xmlns:r="http://schemas.openxmlformats.org/officeDocument/2006/relationships" id="259" r:id="R761882465ec34f0a"/>
    <p:sldId xmlns:r="http://schemas.openxmlformats.org/officeDocument/2006/relationships" id="260" r:id="Rd6ee480ddc024052"/>
    <p:sldId xmlns:r="http://schemas.openxmlformats.org/officeDocument/2006/relationships" id="261" r:id="R54b2ad10482540c5"/>
    <p:sldId xmlns:r="http://schemas.openxmlformats.org/officeDocument/2006/relationships" id="262" r:id="R292bf5c2ee6b40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0a43d1df645f3" /><Relationship Type="http://schemas.openxmlformats.org/officeDocument/2006/relationships/slide" Target="/ppt/slides/slide1.xml" Id="R363401c478124be9" /><Relationship Type="http://schemas.openxmlformats.org/officeDocument/2006/relationships/slide" Target="/ppt/slides/slide2.xml" Id="R49e186cafcb44acb" /><Relationship Type="http://schemas.openxmlformats.org/officeDocument/2006/relationships/slide" Target="/ppt/slides/slide3.xml" Id="R301ed316ec5940fb" /><Relationship Type="http://schemas.openxmlformats.org/officeDocument/2006/relationships/slide" Target="/ppt/slides/slide4.xml" Id="R761882465ec34f0a" /><Relationship Type="http://schemas.openxmlformats.org/officeDocument/2006/relationships/slide" Target="/ppt/slides/slide5.xml" Id="Rd6ee480ddc024052" /><Relationship Type="http://schemas.openxmlformats.org/officeDocument/2006/relationships/slide" Target="/ppt/slides/slide6.xml" Id="R54b2ad10482540c5" /><Relationship Type="http://schemas.openxmlformats.org/officeDocument/2006/relationships/slide" Target="/ppt/slides/slide7.xml" Id="R292bf5c2ee6b40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9fd180fee4b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0478e79064139" /><Relationship Type="http://schemas.openxmlformats.org/officeDocument/2006/relationships/theme" Target="/ppt/slideMasters/theme/theme1.xml" Id="R49d0ea77a1924a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0478e790641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9e2136d57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809b793c7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78242abfe41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57ad84cd44d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58932536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8d490b4b7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79dad771b41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