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a4d324e49f4b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dc0bfabb7d4897"/>
  </p:sldMasterIdLst>
  <p:sldIdLst>
    <p:sldId xmlns:r="http://schemas.openxmlformats.org/officeDocument/2006/relationships" id="256" r:id="Ra35748df896b4491"/>
    <p:sldId xmlns:r="http://schemas.openxmlformats.org/officeDocument/2006/relationships" id="257" r:id="R465c96ff758a427d"/>
    <p:sldId xmlns:r="http://schemas.openxmlformats.org/officeDocument/2006/relationships" id="258" r:id="R47e3f2f0f60247bb"/>
    <p:sldId xmlns:r="http://schemas.openxmlformats.org/officeDocument/2006/relationships" id="259" r:id="Ra2626b88a43a4af5"/>
    <p:sldId xmlns:r="http://schemas.openxmlformats.org/officeDocument/2006/relationships" id="260" r:id="R360bc8ea3a4440ee"/>
    <p:sldId xmlns:r="http://schemas.openxmlformats.org/officeDocument/2006/relationships" id="261" r:id="Rcf33754097034c50"/>
    <p:sldId xmlns:r="http://schemas.openxmlformats.org/officeDocument/2006/relationships" id="262" r:id="R41b42c9d3c2549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dc0bfabb7d4897" /><Relationship Type="http://schemas.openxmlformats.org/officeDocument/2006/relationships/slide" Target="/ppt/slides/slide1.xml" Id="Ra35748df896b4491" /><Relationship Type="http://schemas.openxmlformats.org/officeDocument/2006/relationships/slide" Target="/ppt/slides/slide2.xml" Id="R465c96ff758a427d" /><Relationship Type="http://schemas.openxmlformats.org/officeDocument/2006/relationships/slide" Target="/ppt/slides/slide3.xml" Id="R47e3f2f0f60247bb" /><Relationship Type="http://schemas.openxmlformats.org/officeDocument/2006/relationships/slide" Target="/ppt/slides/slide4.xml" Id="Ra2626b88a43a4af5" /><Relationship Type="http://schemas.openxmlformats.org/officeDocument/2006/relationships/slide" Target="/ppt/slides/slide5.xml" Id="R360bc8ea3a4440ee" /><Relationship Type="http://schemas.openxmlformats.org/officeDocument/2006/relationships/slide" Target="/ppt/slides/slide6.xml" Id="Rcf33754097034c50" /><Relationship Type="http://schemas.openxmlformats.org/officeDocument/2006/relationships/slide" Target="/ppt/slides/slide7.xml" Id="R41b42c9d3c2549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a2c1a969224e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fc9bb9a5e4aa7" /><Relationship Type="http://schemas.openxmlformats.org/officeDocument/2006/relationships/theme" Target="/ppt/slideMasters/theme/theme1.xml" Id="Rec7fd5d4175040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bfc9bb9a5e4a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b9589612a48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0765090ec40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53b532b5a44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326037d374b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0c0a71ed146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45f6546f046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183c4921a40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FRAMO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FRAMO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1 536 423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6 808 919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7 926 535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GUTTORMSEN MONA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Multi Regnskap AS, Fiskåveien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912 098 052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FRAMO INVEST AS</a:t>
            </a:r>
          </a:p>
        </p:txBody>
      </p:sp>
    </p:spTree>
  </p:cSld>
  <p:clrMapOvr>
    <a:masterClrMapping xmlns:a="http://schemas.openxmlformats.org/drawingml/2006/main"/>
  </p:clrMapOvr>
</p:sld>
</file>