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e14713685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1596f28aa4f94"/>
  </p:sldMasterIdLst>
  <p:sldIdLst>
    <p:sldId xmlns:r="http://schemas.openxmlformats.org/officeDocument/2006/relationships" id="256" r:id="Receaef6d71714a70"/>
    <p:sldId xmlns:r="http://schemas.openxmlformats.org/officeDocument/2006/relationships" id="257" r:id="R6e88954d80694cf0"/>
    <p:sldId xmlns:r="http://schemas.openxmlformats.org/officeDocument/2006/relationships" id="258" r:id="Re57057bfbd454a6b"/>
    <p:sldId xmlns:r="http://schemas.openxmlformats.org/officeDocument/2006/relationships" id="259" r:id="Rc4e8db378e904a99"/>
    <p:sldId xmlns:r="http://schemas.openxmlformats.org/officeDocument/2006/relationships" id="260" r:id="R8d4eeb7f48b34f50"/>
    <p:sldId xmlns:r="http://schemas.openxmlformats.org/officeDocument/2006/relationships" id="261" r:id="Reeaad4eafec44f25"/>
    <p:sldId xmlns:r="http://schemas.openxmlformats.org/officeDocument/2006/relationships" id="262" r:id="Rc69863561553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1596f28aa4f94" /><Relationship Type="http://schemas.openxmlformats.org/officeDocument/2006/relationships/slide" Target="/ppt/slides/slide1.xml" Id="Receaef6d71714a70" /><Relationship Type="http://schemas.openxmlformats.org/officeDocument/2006/relationships/slide" Target="/ppt/slides/slide2.xml" Id="R6e88954d80694cf0" /><Relationship Type="http://schemas.openxmlformats.org/officeDocument/2006/relationships/slide" Target="/ppt/slides/slide3.xml" Id="Re57057bfbd454a6b" /><Relationship Type="http://schemas.openxmlformats.org/officeDocument/2006/relationships/slide" Target="/ppt/slides/slide4.xml" Id="Rc4e8db378e904a99" /><Relationship Type="http://schemas.openxmlformats.org/officeDocument/2006/relationships/slide" Target="/ppt/slides/slide5.xml" Id="R8d4eeb7f48b34f50" /><Relationship Type="http://schemas.openxmlformats.org/officeDocument/2006/relationships/slide" Target="/ppt/slides/slide6.xml" Id="Reeaad4eafec44f25" /><Relationship Type="http://schemas.openxmlformats.org/officeDocument/2006/relationships/slide" Target="/ppt/slides/slide7.xml" Id="Rc69863561553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ff1f12ef4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4479dc2f64bee" /><Relationship Type="http://schemas.openxmlformats.org/officeDocument/2006/relationships/theme" Target="/ppt/slideMasters/theme/theme1.xml" Id="Rcd7d11916b11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4479dc2f6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50633a747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6d45161a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3c43ac574f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8626062c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c74ff1940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0a5aa4d3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79567874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 ØVERGAARD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ØVERGAARD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ØVERGAARD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ØVERGAARD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ØVERGAARD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ØVERGAARD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277 434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3 941 241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ØVERGAARD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ØVERGAARD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ØVERGAARD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Bekkelifaret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thomas@ainn.no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ØVERGAARD AS</a:t>
            </a:r>
          </a:p>
        </p:txBody>
      </p:sp>
    </p:spTree>
  </p:cSld>
  <p:clrMapOvr>
    <a:masterClrMapping xmlns:a="http://schemas.openxmlformats.org/drawingml/2006/main"/>
  </p:clrMapOvr>
</p:sld>
</file>