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b82444432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09181596a41f5"/>
  </p:sldMasterIdLst>
  <p:sldIdLst>
    <p:sldId xmlns:r="http://schemas.openxmlformats.org/officeDocument/2006/relationships" id="256" r:id="Rf01d2e2cd7024938"/>
    <p:sldId xmlns:r="http://schemas.openxmlformats.org/officeDocument/2006/relationships" id="257" r:id="Rce4917cd09bf4085"/>
    <p:sldId xmlns:r="http://schemas.openxmlformats.org/officeDocument/2006/relationships" id="258" r:id="R56d8a074c7494eb3"/>
    <p:sldId xmlns:r="http://schemas.openxmlformats.org/officeDocument/2006/relationships" id="259" r:id="R4584f6b19ea14a3f"/>
    <p:sldId xmlns:r="http://schemas.openxmlformats.org/officeDocument/2006/relationships" id="260" r:id="R7115a63181c842bc"/>
    <p:sldId xmlns:r="http://schemas.openxmlformats.org/officeDocument/2006/relationships" id="261" r:id="Rc4fe7e810dee48a9"/>
    <p:sldId xmlns:r="http://schemas.openxmlformats.org/officeDocument/2006/relationships" id="262" r:id="Re2a7926a611d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09181596a41f5" /><Relationship Type="http://schemas.openxmlformats.org/officeDocument/2006/relationships/slide" Target="/ppt/slides/slide1.xml" Id="Rf01d2e2cd7024938" /><Relationship Type="http://schemas.openxmlformats.org/officeDocument/2006/relationships/slide" Target="/ppt/slides/slide2.xml" Id="Rce4917cd09bf4085" /><Relationship Type="http://schemas.openxmlformats.org/officeDocument/2006/relationships/slide" Target="/ppt/slides/slide3.xml" Id="R56d8a074c7494eb3" /><Relationship Type="http://schemas.openxmlformats.org/officeDocument/2006/relationships/slide" Target="/ppt/slides/slide4.xml" Id="R4584f6b19ea14a3f" /><Relationship Type="http://schemas.openxmlformats.org/officeDocument/2006/relationships/slide" Target="/ppt/slides/slide5.xml" Id="R7115a63181c842bc" /><Relationship Type="http://schemas.openxmlformats.org/officeDocument/2006/relationships/slide" Target="/ppt/slides/slide6.xml" Id="Rc4fe7e810dee48a9" /><Relationship Type="http://schemas.openxmlformats.org/officeDocument/2006/relationships/slide" Target="/ppt/slides/slide7.xml" Id="Re2a7926a611d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d8a054a8b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56151ed745a0" /><Relationship Type="http://schemas.openxmlformats.org/officeDocument/2006/relationships/theme" Target="/ppt/slideMasters/theme/theme1.xml" Id="Rff5d3c91da63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256151ed7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8495991e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27c481b3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b6189e5ff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5045bdbf2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1ebc0ec0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b122f0c5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44a823d1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GRINDHEIM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GRINDHEIM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GRINDHEIM &amp; SØNN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GRINDHEIM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GRINDHEIM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GRINDHEIM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1 998 404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GRINDHEIM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ALF GRINDHEIM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GRINDHEIM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912 099 172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GRINDHEIM &amp; SØNN AS</a:t>
            </a:r>
          </a:p>
        </p:txBody>
      </p:sp>
    </p:spTree>
  </p:cSld>
  <p:clrMapOvr>
    <a:masterClrMapping xmlns:a="http://schemas.openxmlformats.org/drawingml/2006/main"/>
  </p:clrMapOvr>
</p:sld>
</file>