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40c5c0c000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77b98b0514c4c"/>
  </p:sldMasterIdLst>
  <p:sldIdLst>
    <p:sldId xmlns:r="http://schemas.openxmlformats.org/officeDocument/2006/relationships" id="256" r:id="R656345ccce8b47a8"/>
    <p:sldId xmlns:r="http://schemas.openxmlformats.org/officeDocument/2006/relationships" id="257" r:id="R836420a7d1944113"/>
    <p:sldId xmlns:r="http://schemas.openxmlformats.org/officeDocument/2006/relationships" id="258" r:id="R6062325810894811"/>
    <p:sldId xmlns:r="http://schemas.openxmlformats.org/officeDocument/2006/relationships" id="259" r:id="Ref89ca99ea064167"/>
    <p:sldId xmlns:r="http://schemas.openxmlformats.org/officeDocument/2006/relationships" id="260" r:id="R7248a922f3714549"/>
    <p:sldId xmlns:r="http://schemas.openxmlformats.org/officeDocument/2006/relationships" id="261" r:id="R0230ce9479cf4597"/>
    <p:sldId xmlns:r="http://schemas.openxmlformats.org/officeDocument/2006/relationships" id="262" r:id="R6eae4a58ac27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77b98b0514c4c" /><Relationship Type="http://schemas.openxmlformats.org/officeDocument/2006/relationships/slide" Target="/ppt/slides/slide1.xml" Id="R656345ccce8b47a8" /><Relationship Type="http://schemas.openxmlformats.org/officeDocument/2006/relationships/slide" Target="/ppt/slides/slide2.xml" Id="R836420a7d1944113" /><Relationship Type="http://schemas.openxmlformats.org/officeDocument/2006/relationships/slide" Target="/ppt/slides/slide3.xml" Id="R6062325810894811" /><Relationship Type="http://schemas.openxmlformats.org/officeDocument/2006/relationships/slide" Target="/ppt/slides/slide4.xml" Id="Ref89ca99ea064167" /><Relationship Type="http://schemas.openxmlformats.org/officeDocument/2006/relationships/slide" Target="/ppt/slides/slide5.xml" Id="R7248a922f3714549" /><Relationship Type="http://schemas.openxmlformats.org/officeDocument/2006/relationships/slide" Target="/ppt/slides/slide6.xml" Id="R0230ce9479cf4597" /><Relationship Type="http://schemas.openxmlformats.org/officeDocument/2006/relationships/slide" Target="/ppt/slides/slide7.xml" Id="R6eae4a58ac27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c3fa5a35b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523e76fbf441c" /><Relationship Type="http://schemas.openxmlformats.org/officeDocument/2006/relationships/theme" Target="/ppt/slideMasters/theme/theme1.xml" Id="R600ea75fa216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523e76fbf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bfaa5a1d84a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2d1293e48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9538a98994c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c0e5d87b2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1a343387a4d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4231adf5d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fe59b33f846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LØKKA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FJELDSTAD BERGLIND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Storløkkaveien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912 100 545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