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cb3c05bb894e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703d9df0de42bd"/>
  </p:sldMasterIdLst>
  <p:sldIdLst>
    <p:sldId xmlns:r="http://schemas.openxmlformats.org/officeDocument/2006/relationships" id="256" r:id="R58eacd2d193e44b6"/>
    <p:sldId xmlns:r="http://schemas.openxmlformats.org/officeDocument/2006/relationships" id="257" r:id="R8550e5528df1426e"/>
    <p:sldId xmlns:r="http://schemas.openxmlformats.org/officeDocument/2006/relationships" id="258" r:id="R33b887a4b29e43c7"/>
    <p:sldId xmlns:r="http://schemas.openxmlformats.org/officeDocument/2006/relationships" id="259" r:id="R29c0f6d6586a4c9b"/>
    <p:sldId xmlns:r="http://schemas.openxmlformats.org/officeDocument/2006/relationships" id="260" r:id="R68b9a5b0d0634e92"/>
    <p:sldId xmlns:r="http://schemas.openxmlformats.org/officeDocument/2006/relationships" id="261" r:id="Rd0c8502f303842e1"/>
    <p:sldId xmlns:r="http://schemas.openxmlformats.org/officeDocument/2006/relationships" id="262" r:id="Rd6991d3c615448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703d9df0de42bd" /><Relationship Type="http://schemas.openxmlformats.org/officeDocument/2006/relationships/slide" Target="/ppt/slides/slide1.xml" Id="R58eacd2d193e44b6" /><Relationship Type="http://schemas.openxmlformats.org/officeDocument/2006/relationships/slide" Target="/ppt/slides/slide2.xml" Id="R8550e5528df1426e" /><Relationship Type="http://schemas.openxmlformats.org/officeDocument/2006/relationships/slide" Target="/ppt/slides/slide3.xml" Id="R33b887a4b29e43c7" /><Relationship Type="http://schemas.openxmlformats.org/officeDocument/2006/relationships/slide" Target="/ppt/slides/slide4.xml" Id="R29c0f6d6586a4c9b" /><Relationship Type="http://schemas.openxmlformats.org/officeDocument/2006/relationships/slide" Target="/ppt/slides/slide5.xml" Id="R68b9a5b0d0634e92" /><Relationship Type="http://schemas.openxmlformats.org/officeDocument/2006/relationships/slide" Target="/ppt/slides/slide6.xml" Id="Rd0c8502f303842e1" /><Relationship Type="http://schemas.openxmlformats.org/officeDocument/2006/relationships/slide" Target="/ppt/slides/slide7.xml" Id="Rd6991d3c615448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2bb32cd42843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5437a0870a4a7f" /><Relationship Type="http://schemas.openxmlformats.org/officeDocument/2006/relationships/theme" Target="/ppt/slideMasters/theme/theme1.xml" Id="Rf8726763a0424d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5437a0870a4a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416be1b4f46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43988767dc46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1634092a147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9cca5b0e04d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a6094f2d742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ee97870f141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db6b8bdc6e45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7FJELL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7FJELL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7FJELL ENTREPRENØR AS ble etablert [år] og holder til i Hylkje.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7FJELL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7FJELL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7FJELL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10 503 299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−5 037 761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−4 745 768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5 356 999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8 218 295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7FJELL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 LUND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RONDES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7FJELL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Hylkjeflaten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5109 Hylkje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ove@7fe.no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912 102 262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7FJELL ENTREPRENØR AS</a:t>
            </a:r>
          </a:p>
        </p:txBody>
      </p:sp>
    </p:spTree>
  </p:cSld>
  <p:clrMapOvr>
    <a:masterClrMapping xmlns:a="http://schemas.openxmlformats.org/drawingml/2006/main"/>
  </p:clrMapOvr>
</p:sld>
</file>