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1a43b84037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378065fb24d89"/>
  </p:sldMasterIdLst>
  <p:sldIdLst>
    <p:sldId xmlns:r="http://schemas.openxmlformats.org/officeDocument/2006/relationships" id="256" r:id="Rca92777de8b5454d"/>
    <p:sldId xmlns:r="http://schemas.openxmlformats.org/officeDocument/2006/relationships" id="257" r:id="R58bf51e3763f4e18"/>
    <p:sldId xmlns:r="http://schemas.openxmlformats.org/officeDocument/2006/relationships" id="258" r:id="R50b5ffcce82b41ce"/>
    <p:sldId xmlns:r="http://schemas.openxmlformats.org/officeDocument/2006/relationships" id="259" r:id="Rfa5d4dda25144f64"/>
    <p:sldId xmlns:r="http://schemas.openxmlformats.org/officeDocument/2006/relationships" id="260" r:id="R60ccb36ff2984012"/>
    <p:sldId xmlns:r="http://schemas.openxmlformats.org/officeDocument/2006/relationships" id="261" r:id="Rce764938a59146f5"/>
    <p:sldId xmlns:r="http://schemas.openxmlformats.org/officeDocument/2006/relationships" id="262" r:id="R203c9e0991e2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378065fb24d89" /><Relationship Type="http://schemas.openxmlformats.org/officeDocument/2006/relationships/slide" Target="/ppt/slides/slide1.xml" Id="Rca92777de8b5454d" /><Relationship Type="http://schemas.openxmlformats.org/officeDocument/2006/relationships/slide" Target="/ppt/slides/slide2.xml" Id="R58bf51e3763f4e18" /><Relationship Type="http://schemas.openxmlformats.org/officeDocument/2006/relationships/slide" Target="/ppt/slides/slide3.xml" Id="R50b5ffcce82b41ce" /><Relationship Type="http://schemas.openxmlformats.org/officeDocument/2006/relationships/slide" Target="/ppt/slides/slide4.xml" Id="Rfa5d4dda25144f64" /><Relationship Type="http://schemas.openxmlformats.org/officeDocument/2006/relationships/slide" Target="/ppt/slides/slide5.xml" Id="R60ccb36ff2984012" /><Relationship Type="http://schemas.openxmlformats.org/officeDocument/2006/relationships/slide" Target="/ppt/slides/slide6.xml" Id="Rce764938a59146f5" /><Relationship Type="http://schemas.openxmlformats.org/officeDocument/2006/relationships/slide" Target="/ppt/slides/slide7.xml" Id="R203c9e0991e2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34235b1d0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2645741734442" /><Relationship Type="http://schemas.openxmlformats.org/officeDocument/2006/relationships/theme" Target="/ppt/slideMasters/theme/theme1.xml" Id="R8d011c50b083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264574173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5bd8e3428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5ae1d8816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78aa31dca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43895045a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fd77c6d0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922dad72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a39634f5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UBR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8 267 539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−117 153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GIV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post@ubr-as.no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912 104 028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UBR AS</a:t>
            </a:r>
          </a:p>
        </p:txBody>
      </p:sp>
    </p:spTree>
  </p:cSld>
  <p:clrMapOvr>
    <a:masterClrMapping xmlns:a="http://schemas.openxmlformats.org/drawingml/2006/main"/>
  </p:clrMapOvr>
</p:sld>
</file>