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babcd3f62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f4a66d4694b30"/>
  </p:sldMasterIdLst>
  <p:sldIdLst>
    <p:sldId xmlns:r="http://schemas.openxmlformats.org/officeDocument/2006/relationships" id="256" r:id="Re01127d4e2a14344"/>
    <p:sldId xmlns:r="http://schemas.openxmlformats.org/officeDocument/2006/relationships" id="257" r:id="Rb9d410b675844cf3"/>
    <p:sldId xmlns:r="http://schemas.openxmlformats.org/officeDocument/2006/relationships" id="258" r:id="R1c96279b67294576"/>
    <p:sldId xmlns:r="http://schemas.openxmlformats.org/officeDocument/2006/relationships" id="259" r:id="R9fbc6b0dd0c745ff"/>
    <p:sldId xmlns:r="http://schemas.openxmlformats.org/officeDocument/2006/relationships" id="260" r:id="R1f9493dedfec473a"/>
    <p:sldId xmlns:r="http://schemas.openxmlformats.org/officeDocument/2006/relationships" id="261" r:id="R8099a6aadef24343"/>
    <p:sldId xmlns:r="http://schemas.openxmlformats.org/officeDocument/2006/relationships" id="262" r:id="R30019c696eab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f4a66d4694b30" /><Relationship Type="http://schemas.openxmlformats.org/officeDocument/2006/relationships/slide" Target="/ppt/slides/slide1.xml" Id="Re01127d4e2a14344" /><Relationship Type="http://schemas.openxmlformats.org/officeDocument/2006/relationships/slide" Target="/ppt/slides/slide2.xml" Id="Rb9d410b675844cf3" /><Relationship Type="http://schemas.openxmlformats.org/officeDocument/2006/relationships/slide" Target="/ppt/slides/slide3.xml" Id="R1c96279b67294576" /><Relationship Type="http://schemas.openxmlformats.org/officeDocument/2006/relationships/slide" Target="/ppt/slides/slide4.xml" Id="R9fbc6b0dd0c745ff" /><Relationship Type="http://schemas.openxmlformats.org/officeDocument/2006/relationships/slide" Target="/ppt/slides/slide5.xml" Id="R1f9493dedfec473a" /><Relationship Type="http://schemas.openxmlformats.org/officeDocument/2006/relationships/slide" Target="/ppt/slides/slide6.xml" Id="R8099a6aadef24343" /><Relationship Type="http://schemas.openxmlformats.org/officeDocument/2006/relationships/slide" Target="/ppt/slides/slide7.xml" Id="R30019c696eab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f4f4aa86d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ad8d31c6a4b43" /><Relationship Type="http://schemas.openxmlformats.org/officeDocument/2006/relationships/theme" Target="/ppt/slideMasters/theme/theme1.xml" Id="Rd0efd9680512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ad8d31c6a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d7af5c5a41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2fca7fa6f45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c976d2a2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fb0a8c3340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8edb6490e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0bb933a749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17f34644f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HALLVOR ASPHOL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HALLVOR ASPHOL DAGLIGVARE AS ble etablert [år] og holder til i Kleive.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23 215 483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6 442 107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HALLVOR ASPHOL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6453 Kleive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24 21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