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44692df8db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e3a1c5c32437e"/>
  </p:sldMasterIdLst>
  <p:sldIdLst>
    <p:sldId xmlns:r="http://schemas.openxmlformats.org/officeDocument/2006/relationships" id="256" r:id="Rb9ef1ade09fb4181"/>
    <p:sldId xmlns:r="http://schemas.openxmlformats.org/officeDocument/2006/relationships" id="257" r:id="R9a40aa6de5a042f6"/>
    <p:sldId xmlns:r="http://schemas.openxmlformats.org/officeDocument/2006/relationships" id="258" r:id="Rd0612c943e2d4eda"/>
    <p:sldId xmlns:r="http://schemas.openxmlformats.org/officeDocument/2006/relationships" id="259" r:id="Rb53b0a03ba684c6a"/>
    <p:sldId xmlns:r="http://schemas.openxmlformats.org/officeDocument/2006/relationships" id="260" r:id="Ra164c4d8efc84e14"/>
    <p:sldId xmlns:r="http://schemas.openxmlformats.org/officeDocument/2006/relationships" id="261" r:id="R0bffdae210294fd9"/>
    <p:sldId xmlns:r="http://schemas.openxmlformats.org/officeDocument/2006/relationships" id="262" r:id="R14351b79e690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e3a1c5c32437e" /><Relationship Type="http://schemas.openxmlformats.org/officeDocument/2006/relationships/slide" Target="/ppt/slides/slide1.xml" Id="Rb9ef1ade09fb4181" /><Relationship Type="http://schemas.openxmlformats.org/officeDocument/2006/relationships/slide" Target="/ppt/slides/slide2.xml" Id="R9a40aa6de5a042f6" /><Relationship Type="http://schemas.openxmlformats.org/officeDocument/2006/relationships/slide" Target="/ppt/slides/slide3.xml" Id="Rd0612c943e2d4eda" /><Relationship Type="http://schemas.openxmlformats.org/officeDocument/2006/relationships/slide" Target="/ppt/slides/slide4.xml" Id="Rb53b0a03ba684c6a" /><Relationship Type="http://schemas.openxmlformats.org/officeDocument/2006/relationships/slide" Target="/ppt/slides/slide5.xml" Id="Ra164c4d8efc84e14" /><Relationship Type="http://schemas.openxmlformats.org/officeDocument/2006/relationships/slide" Target="/ppt/slides/slide6.xml" Id="R0bffdae210294fd9" /><Relationship Type="http://schemas.openxmlformats.org/officeDocument/2006/relationships/slide" Target="/ppt/slides/slide7.xml" Id="R14351b79e690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ae24a63db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ce6d296754468" /><Relationship Type="http://schemas.openxmlformats.org/officeDocument/2006/relationships/theme" Target="/ppt/slideMasters/theme/theme1.xml" Id="R269bfeb2886f4c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8ce6d29675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5edd14bcf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0a1dd7c4849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56719b053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212fdc7b9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fd22adf4a4a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a1419da8449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7ed09eae0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AFBJ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AFBJ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509 453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ATLE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912 114 007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AFBJ HOLDING AS</a:t>
            </a:r>
          </a:p>
        </p:txBody>
      </p:sp>
    </p:spTree>
  </p:cSld>
  <p:clrMapOvr>
    <a:masterClrMapping xmlns:a="http://schemas.openxmlformats.org/drawingml/2006/main"/>
  </p:clrMapOvr>
</p:sld>
</file>