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f0cf448fe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442f953f14e37"/>
  </p:sldMasterIdLst>
  <p:sldIdLst>
    <p:sldId xmlns:r="http://schemas.openxmlformats.org/officeDocument/2006/relationships" id="256" r:id="Rc450c941a0624813"/>
    <p:sldId xmlns:r="http://schemas.openxmlformats.org/officeDocument/2006/relationships" id="257" r:id="R186f885c54694339"/>
    <p:sldId xmlns:r="http://schemas.openxmlformats.org/officeDocument/2006/relationships" id="258" r:id="R2489286c594d449b"/>
    <p:sldId xmlns:r="http://schemas.openxmlformats.org/officeDocument/2006/relationships" id="259" r:id="R1fd23f0b90e24aaf"/>
    <p:sldId xmlns:r="http://schemas.openxmlformats.org/officeDocument/2006/relationships" id="260" r:id="R82f5984713bb465a"/>
    <p:sldId xmlns:r="http://schemas.openxmlformats.org/officeDocument/2006/relationships" id="261" r:id="R6826e2722c6f4d50"/>
    <p:sldId xmlns:r="http://schemas.openxmlformats.org/officeDocument/2006/relationships" id="262" r:id="Rba2139d41763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442f953f14e37" /><Relationship Type="http://schemas.openxmlformats.org/officeDocument/2006/relationships/slide" Target="/ppt/slides/slide1.xml" Id="Rc450c941a0624813" /><Relationship Type="http://schemas.openxmlformats.org/officeDocument/2006/relationships/slide" Target="/ppt/slides/slide2.xml" Id="R186f885c54694339" /><Relationship Type="http://schemas.openxmlformats.org/officeDocument/2006/relationships/slide" Target="/ppt/slides/slide3.xml" Id="R2489286c594d449b" /><Relationship Type="http://schemas.openxmlformats.org/officeDocument/2006/relationships/slide" Target="/ppt/slides/slide4.xml" Id="R1fd23f0b90e24aaf" /><Relationship Type="http://schemas.openxmlformats.org/officeDocument/2006/relationships/slide" Target="/ppt/slides/slide5.xml" Id="R82f5984713bb465a" /><Relationship Type="http://schemas.openxmlformats.org/officeDocument/2006/relationships/slide" Target="/ppt/slides/slide6.xml" Id="R6826e2722c6f4d50" /><Relationship Type="http://schemas.openxmlformats.org/officeDocument/2006/relationships/slide" Target="/ppt/slides/slide7.xml" Id="Rba2139d41763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f2a28e460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6b61629b748b1" /><Relationship Type="http://schemas.openxmlformats.org/officeDocument/2006/relationships/theme" Target="/ppt/slideMasters/theme/theme1.xml" Id="Rb49863148cb3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6b61629b7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dbd5c8c8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38839277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4d56807c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cc6e6a49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8810ab195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d1cb12ef7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17c21f831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 HOLDING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3 091 381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MACZKO MARIKA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Steinklossveien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25 34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912 114 058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HOLDING AS</a:t>
            </a:r>
          </a:p>
        </p:txBody>
      </p:sp>
    </p:spTree>
  </p:cSld>
  <p:clrMapOvr>
    <a:masterClrMapping xmlns:a="http://schemas.openxmlformats.org/drawingml/2006/main"/>
  </p:clrMapOvr>
</p:sld>
</file>