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8fe5018ab44c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148582865f4ce9"/>
  </p:sldMasterIdLst>
  <p:sldIdLst>
    <p:sldId xmlns:r="http://schemas.openxmlformats.org/officeDocument/2006/relationships" id="256" r:id="Rd6f4d2eb10c64864"/>
    <p:sldId xmlns:r="http://schemas.openxmlformats.org/officeDocument/2006/relationships" id="257" r:id="Ra095420ac0c14540"/>
    <p:sldId xmlns:r="http://schemas.openxmlformats.org/officeDocument/2006/relationships" id="258" r:id="Rc26e3864b9e44603"/>
    <p:sldId xmlns:r="http://schemas.openxmlformats.org/officeDocument/2006/relationships" id="259" r:id="R3ce4aef28918423f"/>
    <p:sldId xmlns:r="http://schemas.openxmlformats.org/officeDocument/2006/relationships" id="260" r:id="R2e9e6b5b1f684297"/>
    <p:sldId xmlns:r="http://schemas.openxmlformats.org/officeDocument/2006/relationships" id="261" r:id="R80695b5a8eb746af"/>
    <p:sldId xmlns:r="http://schemas.openxmlformats.org/officeDocument/2006/relationships" id="262" r:id="Rda10e04896ac4a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48582865f4ce9" /><Relationship Type="http://schemas.openxmlformats.org/officeDocument/2006/relationships/slide" Target="/ppt/slides/slide1.xml" Id="Rd6f4d2eb10c64864" /><Relationship Type="http://schemas.openxmlformats.org/officeDocument/2006/relationships/slide" Target="/ppt/slides/slide2.xml" Id="Ra095420ac0c14540" /><Relationship Type="http://schemas.openxmlformats.org/officeDocument/2006/relationships/slide" Target="/ppt/slides/slide3.xml" Id="Rc26e3864b9e44603" /><Relationship Type="http://schemas.openxmlformats.org/officeDocument/2006/relationships/slide" Target="/ppt/slides/slide4.xml" Id="R3ce4aef28918423f" /><Relationship Type="http://schemas.openxmlformats.org/officeDocument/2006/relationships/slide" Target="/ppt/slides/slide5.xml" Id="R2e9e6b5b1f684297" /><Relationship Type="http://schemas.openxmlformats.org/officeDocument/2006/relationships/slide" Target="/ppt/slides/slide6.xml" Id="R80695b5a8eb746af" /><Relationship Type="http://schemas.openxmlformats.org/officeDocument/2006/relationships/slide" Target="/ppt/slides/slide7.xml" Id="Rda10e04896ac4a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0fe7955a4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1f6a223094634" /><Relationship Type="http://schemas.openxmlformats.org/officeDocument/2006/relationships/theme" Target="/ppt/slideMasters/theme/theme1.xml" Id="R226cf9ad4c9949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f1f6a2230946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c4233d93b43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a4ea53c7a4b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d0746d6584c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362eaf47240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db6c885f34d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6004641b445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63fd7203c49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 REGNSKAP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2 214 198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242 132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1 467 818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1 948 460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LILLIJANN MONICA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lillijann@altregnskap.no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912 117 855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REGNSKAP AS</a:t>
            </a:r>
          </a:p>
        </p:txBody>
      </p:sp>
    </p:spTree>
  </p:cSld>
  <p:clrMapOvr>
    <a:masterClrMapping xmlns:a="http://schemas.openxmlformats.org/drawingml/2006/main"/>
  </p:clrMapOvr>
</p:sld>
</file>