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47bf96a43944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318646678e484d"/>
  </p:sldMasterIdLst>
  <p:sldIdLst>
    <p:sldId xmlns:r="http://schemas.openxmlformats.org/officeDocument/2006/relationships" id="256" r:id="Rd393fb949a2a4881"/>
    <p:sldId xmlns:r="http://schemas.openxmlformats.org/officeDocument/2006/relationships" id="257" r:id="R29f2115383b04b80"/>
    <p:sldId xmlns:r="http://schemas.openxmlformats.org/officeDocument/2006/relationships" id="258" r:id="Rf4538a9effcd4d4a"/>
    <p:sldId xmlns:r="http://schemas.openxmlformats.org/officeDocument/2006/relationships" id="259" r:id="R53cc7217005e4bfe"/>
    <p:sldId xmlns:r="http://schemas.openxmlformats.org/officeDocument/2006/relationships" id="260" r:id="R3a2822d00c0e4163"/>
    <p:sldId xmlns:r="http://schemas.openxmlformats.org/officeDocument/2006/relationships" id="261" r:id="Ra24f0ed029cb42b6"/>
    <p:sldId xmlns:r="http://schemas.openxmlformats.org/officeDocument/2006/relationships" id="262" r:id="Racba295f582149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18646678e484d" /><Relationship Type="http://schemas.openxmlformats.org/officeDocument/2006/relationships/slide" Target="/ppt/slides/slide1.xml" Id="Rd393fb949a2a4881" /><Relationship Type="http://schemas.openxmlformats.org/officeDocument/2006/relationships/slide" Target="/ppt/slides/slide2.xml" Id="R29f2115383b04b80" /><Relationship Type="http://schemas.openxmlformats.org/officeDocument/2006/relationships/slide" Target="/ppt/slides/slide3.xml" Id="Rf4538a9effcd4d4a" /><Relationship Type="http://schemas.openxmlformats.org/officeDocument/2006/relationships/slide" Target="/ppt/slides/slide4.xml" Id="R53cc7217005e4bfe" /><Relationship Type="http://schemas.openxmlformats.org/officeDocument/2006/relationships/slide" Target="/ppt/slides/slide5.xml" Id="R3a2822d00c0e4163" /><Relationship Type="http://schemas.openxmlformats.org/officeDocument/2006/relationships/slide" Target="/ppt/slides/slide6.xml" Id="Ra24f0ed029cb42b6" /><Relationship Type="http://schemas.openxmlformats.org/officeDocument/2006/relationships/slide" Target="/ppt/slides/slide7.xml" Id="Racba295f582149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80325eaf146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1ece184924f57" /><Relationship Type="http://schemas.openxmlformats.org/officeDocument/2006/relationships/theme" Target="/ppt/slideMasters/theme/theme1.xml" Id="R5cf39bc919dd4f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d1ece18492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599ea9e6c43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8d164d32c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836912e0c43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60a7481a345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b8ec04b6c4b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417da676e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191c547e9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JV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JV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JV ANLEGG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JV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JV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JV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31 882 071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964 997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40 877 920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49 445 200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JV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JV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JV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1739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912 123 049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JV ANLEGG AS</a:t>
            </a:r>
          </a:p>
        </p:txBody>
      </p:sp>
    </p:spTree>
  </p:cSld>
  <p:clrMapOvr>
    <a:masterClrMapping xmlns:a="http://schemas.openxmlformats.org/drawingml/2006/main"/>
  </p:clrMapOvr>
</p:sld>
</file>