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53d535dea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0460d027ec4c0f"/>
  </p:sldMasterIdLst>
  <p:sldIdLst>
    <p:sldId xmlns:r="http://schemas.openxmlformats.org/officeDocument/2006/relationships" id="256" r:id="R1e54ab5d53ed4fb4"/>
    <p:sldId xmlns:r="http://schemas.openxmlformats.org/officeDocument/2006/relationships" id="257" r:id="R548b9fabc419461e"/>
    <p:sldId xmlns:r="http://schemas.openxmlformats.org/officeDocument/2006/relationships" id="258" r:id="R7a2055b46b0d448f"/>
    <p:sldId xmlns:r="http://schemas.openxmlformats.org/officeDocument/2006/relationships" id="259" r:id="Rdcd5edc7c80e44de"/>
    <p:sldId xmlns:r="http://schemas.openxmlformats.org/officeDocument/2006/relationships" id="260" r:id="Rd241fe9dac9946e4"/>
    <p:sldId xmlns:r="http://schemas.openxmlformats.org/officeDocument/2006/relationships" id="261" r:id="Ra0b0589d822b4d91"/>
    <p:sldId xmlns:r="http://schemas.openxmlformats.org/officeDocument/2006/relationships" id="262" r:id="R88ee6b70e9d9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460d027ec4c0f" /><Relationship Type="http://schemas.openxmlformats.org/officeDocument/2006/relationships/slide" Target="/ppt/slides/slide1.xml" Id="R1e54ab5d53ed4fb4" /><Relationship Type="http://schemas.openxmlformats.org/officeDocument/2006/relationships/slide" Target="/ppt/slides/slide2.xml" Id="R548b9fabc419461e" /><Relationship Type="http://schemas.openxmlformats.org/officeDocument/2006/relationships/slide" Target="/ppt/slides/slide3.xml" Id="R7a2055b46b0d448f" /><Relationship Type="http://schemas.openxmlformats.org/officeDocument/2006/relationships/slide" Target="/ppt/slides/slide4.xml" Id="Rdcd5edc7c80e44de" /><Relationship Type="http://schemas.openxmlformats.org/officeDocument/2006/relationships/slide" Target="/ppt/slides/slide5.xml" Id="Rd241fe9dac9946e4" /><Relationship Type="http://schemas.openxmlformats.org/officeDocument/2006/relationships/slide" Target="/ppt/slides/slide6.xml" Id="Ra0b0589d822b4d91" /><Relationship Type="http://schemas.openxmlformats.org/officeDocument/2006/relationships/slide" Target="/ppt/slides/slide7.xml" Id="R88ee6b70e9d9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0ca856065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bf2a57c1742fe" /><Relationship Type="http://schemas.openxmlformats.org/officeDocument/2006/relationships/theme" Target="/ppt/slideMasters/theme/theme1.xml" Id="Rfd6e322f51e0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7bf2a57c17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53ba974a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22447184e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df820e8ef4e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6a1130d0c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001f32981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39643cb9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c4086d6649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−1 733 554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34 323 173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433 199 678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600 588 390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MONINGS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EVA S.HODNE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JAN OLAV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912 124 320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HOLDING AS</a:t>
            </a:r>
          </a:p>
        </p:txBody>
      </p:sp>
    </p:spTree>
  </p:cSld>
  <p:clrMapOvr>
    <a:masterClrMapping xmlns:a="http://schemas.openxmlformats.org/drawingml/2006/main"/>
  </p:clrMapOvr>
</p:sld>
</file>