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8fa0fe32c49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96564852824cfc"/>
  </p:sldMasterIdLst>
  <p:sldIdLst>
    <p:sldId xmlns:r="http://schemas.openxmlformats.org/officeDocument/2006/relationships" id="256" r:id="R7b7675ca08254a4a"/>
    <p:sldId xmlns:r="http://schemas.openxmlformats.org/officeDocument/2006/relationships" id="257" r:id="R9e914effb8ef4b94"/>
    <p:sldId xmlns:r="http://schemas.openxmlformats.org/officeDocument/2006/relationships" id="258" r:id="R71d10016e06341ea"/>
    <p:sldId xmlns:r="http://schemas.openxmlformats.org/officeDocument/2006/relationships" id="259" r:id="R13e06d28c4334385"/>
    <p:sldId xmlns:r="http://schemas.openxmlformats.org/officeDocument/2006/relationships" id="260" r:id="R1a0b6a4986ad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6564852824cfc" /><Relationship Type="http://schemas.openxmlformats.org/officeDocument/2006/relationships/slide" Target="/ppt/slides/slide1.xml" Id="R7b7675ca08254a4a" /><Relationship Type="http://schemas.openxmlformats.org/officeDocument/2006/relationships/slide" Target="/ppt/slides/slide2.xml" Id="R9e914effb8ef4b94" /><Relationship Type="http://schemas.openxmlformats.org/officeDocument/2006/relationships/slide" Target="/ppt/slides/slide3.xml" Id="R71d10016e06341ea" /><Relationship Type="http://schemas.openxmlformats.org/officeDocument/2006/relationships/slide" Target="/ppt/slides/slide4.xml" Id="R13e06d28c4334385" /><Relationship Type="http://schemas.openxmlformats.org/officeDocument/2006/relationships/slide" Target="/ppt/slides/slide5.xml" Id="R1a0b6a4986ad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6ac433209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addcd99c14e2c" /><Relationship Type="http://schemas.openxmlformats.org/officeDocument/2006/relationships/theme" Target="/ppt/slideMasters/theme/theme1.xml" Id="R3b186d4f54df4d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addcd99c1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50e9baa81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9d61ded49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ba361ed81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92902c1ab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5f6da539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BYGDEKVINNELAG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jorunnsb48@gmail.com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912 127 702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BYGDEKVINNELAG</a:t>
            </a:r>
          </a:p>
        </p:txBody>
      </p:sp>
    </p:spTree>
  </p:cSld>
  <p:clrMapOvr>
    <a:masterClrMapping xmlns:a="http://schemas.openxmlformats.org/drawingml/2006/main"/>
  </p:clrMapOvr>
</p:sld>
</file>